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6" r:id="rId2"/>
  </p:sldMasterIdLst>
  <p:notesMasterIdLst>
    <p:notesMasterId r:id="rId20"/>
  </p:notesMasterIdLst>
  <p:sldIdLst>
    <p:sldId id="284" r:id="rId3"/>
    <p:sldId id="257" r:id="rId4"/>
    <p:sldId id="263" r:id="rId5"/>
    <p:sldId id="258" r:id="rId6"/>
    <p:sldId id="259" r:id="rId7"/>
    <p:sldId id="286" r:id="rId8"/>
    <p:sldId id="260" r:id="rId9"/>
    <p:sldId id="270" r:id="rId10"/>
    <p:sldId id="290" r:id="rId11"/>
    <p:sldId id="291" r:id="rId12"/>
    <p:sldId id="292" r:id="rId13"/>
    <p:sldId id="293" r:id="rId14"/>
    <p:sldId id="294" r:id="rId15"/>
    <p:sldId id="295" r:id="rId16"/>
    <p:sldId id="274" r:id="rId17"/>
    <p:sldId id="261" r:id="rId18"/>
    <p:sldId id="256" r:id="rId19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Fira Sans Extra Condensed SemiBold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823FDC-9A59-423F-AEE7-0A629BB2036C}">
  <a:tblStyle styleId="{DC823FDC-9A59-423F-AEE7-0A629BB203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859AB-FEFA-4C68-B768-AE5291A279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96E52D-79BF-46EC-8A8A-7CFA1B29B11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sz="2000" dirty="0">
              <a:solidFill>
                <a:schemeClr val="tx1"/>
              </a:solidFill>
              <a:latin typeface="Fira Sans Extra Condensed" panose="020B0604020202020204" charset="0"/>
              <a:cs typeface="Times New Roman" panose="02020603050405020304" pitchFamily="18" charset="0"/>
            </a:rPr>
            <a:t>vykonávanie činnosti</a:t>
          </a:r>
        </a:p>
      </dgm:t>
    </dgm:pt>
    <dgm:pt modelId="{CC9A3CE5-467A-4BCC-BA36-C340F8DE5E1A}" type="parTrans" cxnId="{BFC96045-D03D-4AA3-B724-E1AC48CD3688}">
      <dgm:prSet/>
      <dgm:spPr/>
      <dgm:t>
        <a:bodyPr/>
        <a:lstStyle/>
        <a:p>
          <a:endParaRPr lang="sk-SK"/>
        </a:p>
      </dgm:t>
    </dgm:pt>
    <dgm:pt modelId="{748FF810-4AF8-4329-841E-8BE480044E92}" type="sibTrans" cxnId="{BFC96045-D03D-4AA3-B724-E1AC48CD368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sk-SK"/>
        </a:p>
      </dgm:t>
    </dgm:pt>
    <dgm:pt modelId="{1D6B847C-E6AA-44D0-A680-DF66D17D464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sz="2000" dirty="0">
              <a:solidFill>
                <a:schemeClr val="tx1"/>
              </a:solidFill>
              <a:latin typeface="Fira Sans Extra Condensed" panose="020B0604020202020204" charset="0"/>
              <a:cs typeface="Times New Roman" panose="02020603050405020304" pitchFamily="18" charset="0"/>
            </a:rPr>
            <a:t>analýza činnosti</a:t>
          </a:r>
        </a:p>
      </dgm:t>
    </dgm:pt>
    <dgm:pt modelId="{C4358224-0E02-42BA-A516-141FC5C2F384}" type="parTrans" cxnId="{EA2718AD-6B43-490B-9D5F-22DDB26A869C}">
      <dgm:prSet/>
      <dgm:spPr/>
      <dgm:t>
        <a:bodyPr/>
        <a:lstStyle/>
        <a:p>
          <a:endParaRPr lang="sk-SK"/>
        </a:p>
      </dgm:t>
    </dgm:pt>
    <dgm:pt modelId="{86A361B1-2F0B-4F42-9468-4CDBB14DA6D4}" type="sibTrans" cxnId="{EA2718AD-6B43-490B-9D5F-22DDB26A869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sk-SK"/>
        </a:p>
      </dgm:t>
    </dgm:pt>
    <dgm:pt modelId="{01E35D0C-D042-4074-A8D8-F824E3CB2B9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sz="2000" dirty="0">
              <a:solidFill>
                <a:schemeClr val="tx1"/>
              </a:solidFill>
              <a:latin typeface="Fira Sans Extra Condensed" panose="020B0604020202020204" charset="0"/>
              <a:cs typeface="Times New Roman" panose="02020603050405020304" pitchFamily="18" charset="0"/>
            </a:rPr>
            <a:t>korigovaná opakovaná činnosť</a:t>
          </a:r>
        </a:p>
      </dgm:t>
    </dgm:pt>
    <dgm:pt modelId="{BB480ABD-EF6E-455C-B32C-EB8A341B0948}" type="parTrans" cxnId="{3CBA5C5A-84E3-47C1-AEFA-3C7750D13D7B}">
      <dgm:prSet/>
      <dgm:spPr/>
      <dgm:t>
        <a:bodyPr/>
        <a:lstStyle/>
        <a:p>
          <a:endParaRPr lang="sk-SK"/>
        </a:p>
      </dgm:t>
    </dgm:pt>
    <dgm:pt modelId="{1E2D8E34-7121-4572-B8B5-5E79C65C6449}" type="sibTrans" cxnId="{3CBA5C5A-84E3-47C1-AEFA-3C7750D13D7B}">
      <dgm:prSet/>
      <dgm:spPr/>
      <dgm:t>
        <a:bodyPr/>
        <a:lstStyle/>
        <a:p>
          <a:endParaRPr lang="sk-SK"/>
        </a:p>
      </dgm:t>
    </dgm:pt>
    <dgm:pt modelId="{D161D9FC-CC2B-43A7-9191-D5FA5A9CE717}" type="pres">
      <dgm:prSet presAssocID="{6AC859AB-FEFA-4C68-B768-AE5291A2791C}" presName="Name0" presStyleCnt="0">
        <dgm:presLayoutVars>
          <dgm:dir/>
          <dgm:resizeHandles val="exact"/>
        </dgm:presLayoutVars>
      </dgm:prSet>
      <dgm:spPr/>
    </dgm:pt>
    <dgm:pt modelId="{D77C494E-C8C6-4B8D-8625-8CAB0FF8DADD}" type="pres">
      <dgm:prSet presAssocID="{2396E52D-79BF-46EC-8A8A-7CFA1B29B1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063C0E2-A78C-4EDD-B4E6-5F48221B7E89}" type="pres">
      <dgm:prSet presAssocID="{748FF810-4AF8-4329-841E-8BE480044E92}" presName="sibTrans" presStyleLbl="sibTrans2D1" presStyleIdx="0" presStyleCnt="2" custScaleX="165881"/>
      <dgm:spPr/>
      <dgm:t>
        <a:bodyPr/>
        <a:lstStyle/>
        <a:p>
          <a:endParaRPr lang="sk-SK"/>
        </a:p>
      </dgm:t>
    </dgm:pt>
    <dgm:pt modelId="{D863B4EC-5EFE-41A8-990C-DD7857D0A618}" type="pres">
      <dgm:prSet presAssocID="{748FF810-4AF8-4329-841E-8BE480044E92}" presName="connectorText" presStyleLbl="sibTrans2D1" presStyleIdx="0" presStyleCnt="2"/>
      <dgm:spPr/>
      <dgm:t>
        <a:bodyPr/>
        <a:lstStyle/>
        <a:p>
          <a:endParaRPr lang="sk-SK"/>
        </a:p>
      </dgm:t>
    </dgm:pt>
    <dgm:pt modelId="{229E09FD-6C99-44EE-B89A-2085378B5EC8}" type="pres">
      <dgm:prSet presAssocID="{1D6B847C-E6AA-44D0-A680-DF66D17D4645}" presName="node" presStyleLbl="node1" presStyleIdx="1" presStyleCnt="3" custLinFactNeighborX="1181" custLinFactNeighborY="261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3A355F2-8911-4BD3-B49C-CF639D8C9467}" type="pres">
      <dgm:prSet presAssocID="{86A361B1-2F0B-4F42-9468-4CDBB14DA6D4}" presName="sibTrans" presStyleLbl="sibTrans2D1" presStyleIdx="1" presStyleCnt="2" custScaleX="160117"/>
      <dgm:spPr/>
      <dgm:t>
        <a:bodyPr/>
        <a:lstStyle/>
        <a:p>
          <a:endParaRPr lang="sk-SK"/>
        </a:p>
      </dgm:t>
    </dgm:pt>
    <dgm:pt modelId="{8CD865D1-0C94-4319-9F24-3AAB58C68519}" type="pres">
      <dgm:prSet presAssocID="{86A361B1-2F0B-4F42-9468-4CDBB14DA6D4}" presName="connectorText" presStyleLbl="sibTrans2D1" presStyleIdx="1" presStyleCnt="2"/>
      <dgm:spPr/>
      <dgm:t>
        <a:bodyPr/>
        <a:lstStyle/>
        <a:p>
          <a:endParaRPr lang="sk-SK"/>
        </a:p>
      </dgm:t>
    </dgm:pt>
    <dgm:pt modelId="{EDBCD88F-BF89-48FA-B903-0280FA6924C1}" type="pres">
      <dgm:prSet presAssocID="{01E35D0C-D042-4074-A8D8-F824E3CB2B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BF6D72D-601B-4207-AA45-568E7AC66113}" type="presOf" srcId="{2396E52D-79BF-46EC-8A8A-7CFA1B29B118}" destId="{D77C494E-C8C6-4B8D-8625-8CAB0FF8DADD}" srcOrd="0" destOrd="0" presId="urn:microsoft.com/office/officeart/2005/8/layout/process1"/>
    <dgm:cxn modelId="{EA2718AD-6B43-490B-9D5F-22DDB26A869C}" srcId="{6AC859AB-FEFA-4C68-B768-AE5291A2791C}" destId="{1D6B847C-E6AA-44D0-A680-DF66D17D4645}" srcOrd="1" destOrd="0" parTransId="{C4358224-0E02-42BA-A516-141FC5C2F384}" sibTransId="{86A361B1-2F0B-4F42-9468-4CDBB14DA6D4}"/>
    <dgm:cxn modelId="{59188317-B8BB-4C20-B7C8-17A04A1D91B0}" type="presOf" srcId="{748FF810-4AF8-4329-841E-8BE480044E92}" destId="{D863B4EC-5EFE-41A8-990C-DD7857D0A618}" srcOrd="1" destOrd="0" presId="urn:microsoft.com/office/officeart/2005/8/layout/process1"/>
    <dgm:cxn modelId="{ABAC9D0B-3E36-4E4C-8273-2922DCA5C512}" type="presOf" srcId="{6AC859AB-FEFA-4C68-B768-AE5291A2791C}" destId="{D161D9FC-CC2B-43A7-9191-D5FA5A9CE717}" srcOrd="0" destOrd="0" presId="urn:microsoft.com/office/officeart/2005/8/layout/process1"/>
    <dgm:cxn modelId="{BFC96045-D03D-4AA3-B724-E1AC48CD3688}" srcId="{6AC859AB-FEFA-4C68-B768-AE5291A2791C}" destId="{2396E52D-79BF-46EC-8A8A-7CFA1B29B118}" srcOrd="0" destOrd="0" parTransId="{CC9A3CE5-467A-4BCC-BA36-C340F8DE5E1A}" sibTransId="{748FF810-4AF8-4329-841E-8BE480044E92}"/>
    <dgm:cxn modelId="{F993E1F2-8810-41F6-B60C-3FC4F5D4FB6B}" type="presOf" srcId="{86A361B1-2F0B-4F42-9468-4CDBB14DA6D4}" destId="{93A355F2-8911-4BD3-B49C-CF639D8C9467}" srcOrd="0" destOrd="0" presId="urn:microsoft.com/office/officeart/2005/8/layout/process1"/>
    <dgm:cxn modelId="{455D9E02-F0D7-4F18-8514-3E72BF561391}" type="presOf" srcId="{748FF810-4AF8-4329-841E-8BE480044E92}" destId="{E063C0E2-A78C-4EDD-B4E6-5F48221B7E89}" srcOrd="0" destOrd="0" presId="urn:microsoft.com/office/officeart/2005/8/layout/process1"/>
    <dgm:cxn modelId="{5BA14721-2071-416A-847C-A6BE41ACAAB9}" type="presOf" srcId="{1D6B847C-E6AA-44D0-A680-DF66D17D4645}" destId="{229E09FD-6C99-44EE-B89A-2085378B5EC8}" srcOrd="0" destOrd="0" presId="urn:microsoft.com/office/officeart/2005/8/layout/process1"/>
    <dgm:cxn modelId="{C0581DCA-10C7-4CCC-8B4E-45A945DDCF43}" type="presOf" srcId="{86A361B1-2F0B-4F42-9468-4CDBB14DA6D4}" destId="{8CD865D1-0C94-4319-9F24-3AAB58C68519}" srcOrd="1" destOrd="0" presId="urn:microsoft.com/office/officeart/2005/8/layout/process1"/>
    <dgm:cxn modelId="{67AF6C77-0F4C-4C98-81C7-0FCB5EA9AA6B}" type="presOf" srcId="{01E35D0C-D042-4074-A8D8-F824E3CB2B93}" destId="{EDBCD88F-BF89-48FA-B903-0280FA6924C1}" srcOrd="0" destOrd="0" presId="urn:microsoft.com/office/officeart/2005/8/layout/process1"/>
    <dgm:cxn modelId="{3CBA5C5A-84E3-47C1-AEFA-3C7750D13D7B}" srcId="{6AC859AB-FEFA-4C68-B768-AE5291A2791C}" destId="{01E35D0C-D042-4074-A8D8-F824E3CB2B93}" srcOrd="2" destOrd="0" parTransId="{BB480ABD-EF6E-455C-B32C-EB8A341B0948}" sibTransId="{1E2D8E34-7121-4572-B8B5-5E79C65C6449}"/>
    <dgm:cxn modelId="{E892CF12-3A94-4567-8F4A-721BB67FCF5E}" type="presParOf" srcId="{D161D9FC-CC2B-43A7-9191-D5FA5A9CE717}" destId="{D77C494E-C8C6-4B8D-8625-8CAB0FF8DADD}" srcOrd="0" destOrd="0" presId="urn:microsoft.com/office/officeart/2005/8/layout/process1"/>
    <dgm:cxn modelId="{510203EE-A3DA-45D3-B649-78713C54C15D}" type="presParOf" srcId="{D161D9FC-CC2B-43A7-9191-D5FA5A9CE717}" destId="{E063C0E2-A78C-4EDD-B4E6-5F48221B7E89}" srcOrd="1" destOrd="0" presId="urn:microsoft.com/office/officeart/2005/8/layout/process1"/>
    <dgm:cxn modelId="{88FACC53-68A2-4427-8E89-70AC4F852226}" type="presParOf" srcId="{E063C0E2-A78C-4EDD-B4E6-5F48221B7E89}" destId="{D863B4EC-5EFE-41A8-990C-DD7857D0A618}" srcOrd="0" destOrd="0" presId="urn:microsoft.com/office/officeart/2005/8/layout/process1"/>
    <dgm:cxn modelId="{063DA6FB-ADF7-4B7D-8659-07C991027803}" type="presParOf" srcId="{D161D9FC-CC2B-43A7-9191-D5FA5A9CE717}" destId="{229E09FD-6C99-44EE-B89A-2085378B5EC8}" srcOrd="2" destOrd="0" presId="urn:microsoft.com/office/officeart/2005/8/layout/process1"/>
    <dgm:cxn modelId="{B53F3E87-7646-4405-98C5-38FD615119AA}" type="presParOf" srcId="{D161D9FC-CC2B-43A7-9191-D5FA5A9CE717}" destId="{93A355F2-8911-4BD3-B49C-CF639D8C9467}" srcOrd="3" destOrd="0" presId="urn:microsoft.com/office/officeart/2005/8/layout/process1"/>
    <dgm:cxn modelId="{0D4244B7-31AF-48E3-9D40-1D65296C73F8}" type="presParOf" srcId="{93A355F2-8911-4BD3-B49C-CF639D8C9467}" destId="{8CD865D1-0C94-4319-9F24-3AAB58C68519}" srcOrd="0" destOrd="0" presId="urn:microsoft.com/office/officeart/2005/8/layout/process1"/>
    <dgm:cxn modelId="{08E65F41-A982-417D-8BCB-9EAA1958D244}" type="presParOf" srcId="{D161D9FC-CC2B-43A7-9191-D5FA5A9CE717}" destId="{EDBCD88F-BF89-48FA-B903-0280FA6924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E3093-E4D2-4E7F-AB05-E179842E333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92FB11C-2A32-4CB8-9903-197066C83E9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k-SK" sz="2000" dirty="0" smtClean="0">
              <a:solidFill>
                <a:schemeClr val="tx1"/>
              </a:solidFill>
              <a:latin typeface="Fira Sans Extra Condensed" panose="020B0604020202020204" charset="0"/>
            </a:rPr>
            <a:t>Úvodná etapa</a:t>
          </a:r>
          <a:endParaRPr lang="sk-SK" sz="2000" dirty="0">
            <a:solidFill>
              <a:schemeClr val="tx1"/>
            </a:solidFill>
            <a:latin typeface="Fira Sans Extra Condensed" panose="020B0604020202020204" charset="0"/>
          </a:endParaRPr>
        </a:p>
      </dgm:t>
    </dgm:pt>
    <dgm:pt modelId="{483BE803-E5A2-48C0-B4F0-DFADCCC2B9C1}" type="parTrans" cxnId="{BAF8852A-8149-4C10-A24C-C166DD82C10E}">
      <dgm:prSet/>
      <dgm:spPr/>
      <dgm:t>
        <a:bodyPr/>
        <a:lstStyle/>
        <a:p>
          <a:endParaRPr lang="sk-SK"/>
        </a:p>
      </dgm:t>
    </dgm:pt>
    <dgm:pt modelId="{DA60083C-B5FF-4939-9920-47B21FBB885F}" type="sibTrans" cxnId="{BAF8852A-8149-4C10-A24C-C166DD82C10E}">
      <dgm:prSet/>
      <dgm:spPr/>
      <dgm:t>
        <a:bodyPr/>
        <a:lstStyle/>
        <a:p>
          <a:endParaRPr lang="sk-SK"/>
        </a:p>
      </dgm:t>
    </dgm:pt>
    <dgm:pt modelId="{01A7CE3C-3118-4C9B-9A82-8C47753A80F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sz="2000" dirty="0" smtClean="0">
              <a:solidFill>
                <a:schemeClr val="tx1"/>
              </a:solidFill>
              <a:latin typeface="Fira Sans Extra Condensed" panose="020B0604020202020204" charset="0"/>
            </a:rPr>
            <a:t>Výber učiva</a:t>
          </a:r>
          <a:endParaRPr lang="sk-SK" sz="2000" dirty="0">
            <a:solidFill>
              <a:schemeClr val="tx1"/>
            </a:solidFill>
            <a:latin typeface="Fira Sans Extra Condensed" panose="020B0604020202020204" charset="0"/>
          </a:endParaRPr>
        </a:p>
      </dgm:t>
    </dgm:pt>
    <dgm:pt modelId="{DA7A8C8E-061C-4E17-AC2E-F52F49A0871E}" type="parTrans" cxnId="{F56ED87D-B40D-4B4A-88D6-42E901A6FA26}">
      <dgm:prSet/>
      <dgm:spPr/>
      <dgm:t>
        <a:bodyPr/>
        <a:lstStyle/>
        <a:p>
          <a:endParaRPr lang="sk-SK"/>
        </a:p>
      </dgm:t>
    </dgm:pt>
    <dgm:pt modelId="{A1B5A459-0E69-40D4-8857-849F7F0543F7}" type="sibTrans" cxnId="{F56ED87D-B40D-4B4A-88D6-42E901A6FA26}">
      <dgm:prSet/>
      <dgm:spPr/>
      <dgm:t>
        <a:bodyPr/>
        <a:lstStyle/>
        <a:p>
          <a:endParaRPr lang="sk-SK"/>
        </a:p>
      </dgm:t>
    </dgm:pt>
    <dgm:pt modelId="{0C9D3ED0-4D7B-4565-AAE2-A6280246457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k-SK" sz="2000" dirty="0" smtClean="0">
              <a:solidFill>
                <a:schemeClr val="tx1"/>
              </a:solidFill>
              <a:latin typeface="Fira Sans Extra Condensed" panose="020B0604020202020204" charset="0"/>
            </a:rPr>
            <a:t>Vykonávanie činnosti</a:t>
          </a:r>
          <a:endParaRPr lang="sk-SK" sz="2000" dirty="0">
            <a:solidFill>
              <a:schemeClr val="tx1"/>
            </a:solidFill>
            <a:latin typeface="Fira Sans Extra Condensed" panose="020B0604020202020204" charset="0"/>
          </a:endParaRPr>
        </a:p>
      </dgm:t>
    </dgm:pt>
    <dgm:pt modelId="{63836F2F-4754-42F4-87E5-5965CB8C0335}" type="parTrans" cxnId="{FB2876A3-D597-44B1-B6D4-938BD0BCBFC4}">
      <dgm:prSet/>
      <dgm:spPr/>
      <dgm:t>
        <a:bodyPr/>
        <a:lstStyle/>
        <a:p>
          <a:endParaRPr lang="sk-SK"/>
        </a:p>
      </dgm:t>
    </dgm:pt>
    <dgm:pt modelId="{8F8D9E3C-78E8-4F3D-BAA7-B2DDFCB97947}" type="sibTrans" cxnId="{FB2876A3-D597-44B1-B6D4-938BD0BCBFC4}">
      <dgm:prSet/>
      <dgm:spPr/>
      <dgm:t>
        <a:bodyPr/>
        <a:lstStyle/>
        <a:p>
          <a:endParaRPr lang="sk-SK"/>
        </a:p>
      </dgm:t>
    </dgm:pt>
    <dgm:pt modelId="{5C5C9577-9AD6-4EF4-86B2-58072654903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2000" dirty="0" smtClean="0">
              <a:solidFill>
                <a:schemeClr val="tx1"/>
              </a:solidFill>
              <a:latin typeface="Fira Sans Extra Condensed" panose="020B0604020202020204" charset="0"/>
            </a:rPr>
            <a:t>Analýza činnosti</a:t>
          </a:r>
          <a:endParaRPr lang="sk-SK" sz="2000" dirty="0">
            <a:solidFill>
              <a:schemeClr val="tx1"/>
            </a:solidFill>
            <a:latin typeface="Fira Sans Extra Condensed" panose="020B0604020202020204" charset="0"/>
          </a:endParaRPr>
        </a:p>
      </dgm:t>
    </dgm:pt>
    <dgm:pt modelId="{95204287-5293-4E81-B747-A3E56651786D}" type="parTrans" cxnId="{36934C73-3193-45C2-A26F-BED2417EB533}">
      <dgm:prSet/>
      <dgm:spPr/>
      <dgm:t>
        <a:bodyPr/>
        <a:lstStyle/>
        <a:p>
          <a:endParaRPr lang="sk-SK"/>
        </a:p>
      </dgm:t>
    </dgm:pt>
    <dgm:pt modelId="{11B1C272-50F6-4322-A9A7-78903B18E6C1}" type="sibTrans" cxnId="{36934C73-3193-45C2-A26F-BED2417EB533}">
      <dgm:prSet/>
      <dgm:spPr/>
      <dgm:t>
        <a:bodyPr/>
        <a:lstStyle/>
        <a:p>
          <a:endParaRPr lang="sk-SK"/>
        </a:p>
      </dgm:t>
    </dgm:pt>
    <dgm:pt modelId="{16AE36FE-B548-45E3-BE0A-937AE0D6A6F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sz="2000" dirty="0" smtClean="0">
              <a:solidFill>
                <a:schemeClr val="tx1"/>
              </a:solidFill>
              <a:latin typeface="Fira Sans Extra Condensed" panose="020B0604020202020204" charset="0"/>
            </a:rPr>
            <a:t>Korigovaná opakovaná činnosť</a:t>
          </a:r>
          <a:endParaRPr lang="sk-SK" sz="2000" dirty="0">
            <a:solidFill>
              <a:schemeClr val="tx1"/>
            </a:solidFill>
            <a:latin typeface="Fira Sans Extra Condensed" panose="020B0604020202020204" charset="0"/>
          </a:endParaRPr>
        </a:p>
      </dgm:t>
    </dgm:pt>
    <dgm:pt modelId="{E8651D81-1670-4C2A-AD0B-1F7E86F01149}" type="parTrans" cxnId="{8FE42C9D-EABA-4712-940F-66B1548F2558}">
      <dgm:prSet/>
      <dgm:spPr/>
      <dgm:t>
        <a:bodyPr/>
        <a:lstStyle/>
        <a:p>
          <a:endParaRPr lang="sk-SK"/>
        </a:p>
      </dgm:t>
    </dgm:pt>
    <dgm:pt modelId="{2A174FDF-B0D8-41CE-AE8D-059BCFB627DF}" type="sibTrans" cxnId="{8FE42C9D-EABA-4712-940F-66B1548F2558}">
      <dgm:prSet/>
      <dgm:spPr/>
      <dgm:t>
        <a:bodyPr/>
        <a:lstStyle/>
        <a:p>
          <a:endParaRPr lang="sk-SK"/>
        </a:p>
      </dgm:t>
    </dgm:pt>
    <dgm:pt modelId="{48313EE8-DCA0-43C6-9C80-5F0E18E309C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k-SK" sz="2000" dirty="0" smtClean="0">
              <a:solidFill>
                <a:schemeClr val="tx1"/>
              </a:solidFill>
              <a:latin typeface="Fira Sans Extra Condensed" panose="020B0604020202020204" charset="0"/>
            </a:rPr>
            <a:t>Voľba etapy</a:t>
          </a:r>
          <a:endParaRPr lang="sk-SK" sz="2000" dirty="0">
            <a:solidFill>
              <a:schemeClr val="tx1"/>
            </a:solidFill>
            <a:latin typeface="Fira Sans Extra Condensed" panose="020B0604020202020204" charset="0"/>
          </a:endParaRPr>
        </a:p>
      </dgm:t>
    </dgm:pt>
    <dgm:pt modelId="{960AD311-CC6B-4E82-8365-A5E273981AD7}" type="parTrans" cxnId="{B325A0D4-A508-4147-A1F3-8BDEA79694F4}">
      <dgm:prSet/>
      <dgm:spPr/>
      <dgm:t>
        <a:bodyPr/>
        <a:lstStyle/>
        <a:p>
          <a:endParaRPr lang="sk-SK"/>
        </a:p>
      </dgm:t>
    </dgm:pt>
    <dgm:pt modelId="{8195D746-953D-4A0D-BC87-AE7421C83DC7}" type="sibTrans" cxnId="{B325A0D4-A508-4147-A1F3-8BDEA79694F4}">
      <dgm:prSet/>
      <dgm:spPr/>
      <dgm:t>
        <a:bodyPr/>
        <a:lstStyle/>
        <a:p>
          <a:endParaRPr lang="sk-SK"/>
        </a:p>
      </dgm:t>
    </dgm:pt>
    <dgm:pt modelId="{1F19FCC3-8336-4E6D-8C7E-B644C72645C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sz="2000" dirty="0" smtClean="0">
              <a:solidFill>
                <a:schemeClr val="tx1"/>
              </a:solidFill>
              <a:latin typeface="Fira Sans Extra Condensed" panose="020B0604020202020204" charset="0"/>
            </a:rPr>
            <a:t>Termín </a:t>
          </a:r>
          <a:r>
            <a:rPr lang="sk-SK" sz="2000" dirty="0" err="1" smtClean="0">
              <a:solidFill>
                <a:schemeClr val="tx1"/>
              </a:solidFill>
              <a:latin typeface="Fira Sans Extra Condensed" panose="020B0604020202020204" charset="0"/>
            </a:rPr>
            <a:t>mikrovýstupu</a:t>
          </a:r>
          <a:endParaRPr lang="sk-SK" sz="2000" dirty="0">
            <a:solidFill>
              <a:schemeClr val="tx1"/>
            </a:solidFill>
            <a:latin typeface="Fira Sans Extra Condensed" panose="020B0604020202020204" charset="0"/>
          </a:endParaRPr>
        </a:p>
      </dgm:t>
    </dgm:pt>
    <dgm:pt modelId="{90375F32-5493-4C00-BDA2-F566677F69E6}" type="parTrans" cxnId="{E6DE08C2-1DBD-4A77-BDB5-44CF9940489C}">
      <dgm:prSet/>
      <dgm:spPr/>
      <dgm:t>
        <a:bodyPr/>
        <a:lstStyle/>
        <a:p>
          <a:endParaRPr lang="sk-SK"/>
        </a:p>
      </dgm:t>
    </dgm:pt>
    <dgm:pt modelId="{7929DC75-67BC-48CF-8B56-B62424205292}" type="sibTrans" cxnId="{E6DE08C2-1DBD-4A77-BDB5-44CF9940489C}">
      <dgm:prSet/>
      <dgm:spPr/>
      <dgm:t>
        <a:bodyPr/>
        <a:lstStyle/>
        <a:p>
          <a:endParaRPr lang="sk-SK"/>
        </a:p>
      </dgm:t>
    </dgm:pt>
    <dgm:pt modelId="{D02601B4-006F-470F-8975-A302F64A7051}" type="pres">
      <dgm:prSet presAssocID="{8D7E3093-E4D2-4E7F-AB05-E179842E333B}" presName="cycle" presStyleCnt="0">
        <dgm:presLayoutVars>
          <dgm:dir/>
          <dgm:resizeHandles val="exact"/>
        </dgm:presLayoutVars>
      </dgm:prSet>
      <dgm:spPr/>
    </dgm:pt>
    <dgm:pt modelId="{1DF51B12-E816-46E6-8683-32E5D10C8DC4}" type="pres">
      <dgm:prSet presAssocID="{992FB11C-2A32-4CB8-9903-197066C83E95}" presName="node" presStyleLbl="node1" presStyleIdx="0" presStyleCnt="7" custScaleX="107075">
        <dgm:presLayoutVars>
          <dgm:bulletEnabled val="1"/>
        </dgm:presLayoutVars>
      </dgm:prSet>
      <dgm:spPr/>
    </dgm:pt>
    <dgm:pt modelId="{87758D96-14AC-4450-866D-D5855A2B7BFD}" type="pres">
      <dgm:prSet presAssocID="{992FB11C-2A32-4CB8-9903-197066C83E95}" presName="spNode" presStyleCnt="0"/>
      <dgm:spPr/>
    </dgm:pt>
    <dgm:pt modelId="{B107604D-BB1F-4401-8191-A3D2E46307C9}" type="pres">
      <dgm:prSet presAssocID="{DA60083C-B5FF-4939-9920-47B21FBB885F}" presName="sibTrans" presStyleLbl="sibTrans1D1" presStyleIdx="0" presStyleCnt="7"/>
      <dgm:spPr/>
    </dgm:pt>
    <dgm:pt modelId="{905F497F-461D-4DBA-A5E9-7FAA63FBC9B2}" type="pres">
      <dgm:prSet presAssocID="{01A7CE3C-3118-4C9B-9A82-8C47753A80F7}" presName="node" presStyleLbl="node1" presStyleIdx="1" presStyleCnt="7" custScaleX="137675" custScaleY="122988">
        <dgm:presLayoutVars>
          <dgm:bulletEnabled val="1"/>
        </dgm:presLayoutVars>
      </dgm:prSet>
      <dgm:spPr/>
    </dgm:pt>
    <dgm:pt modelId="{C8A8EECC-C590-459E-AB7E-2E735B3537C4}" type="pres">
      <dgm:prSet presAssocID="{01A7CE3C-3118-4C9B-9A82-8C47753A80F7}" presName="spNode" presStyleCnt="0"/>
      <dgm:spPr/>
    </dgm:pt>
    <dgm:pt modelId="{A2B8316E-6BD3-492B-B058-6CF743E2C5AF}" type="pres">
      <dgm:prSet presAssocID="{A1B5A459-0E69-40D4-8857-849F7F0543F7}" presName="sibTrans" presStyleLbl="sibTrans1D1" presStyleIdx="1" presStyleCnt="7"/>
      <dgm:spPr/>
    </dgm:pt>
    <dgm:pt modelId="{50E8B22E-8390-44E5-BD3D-73D81EA774F1}" type="pres">
      <dgm:prSet presAssocID="{48313EE8-DCA0-43C6-9C80-5F0E18E309C8}" presName="node" presStyleLbl="node1" presStyleIdx="2" presStyleCnt="7" custScaleX="144748" custScaleY="116450" custRadScaleRad="98162" custRadScaleInc="1429">
        <dgm:presLayoutVars>
          <dgm:bulletEnabled val="1"/>
        </dgm:presLayoutVars>
      </dgm:prSet>
      <dgm:spPr/>
    </dgm:pt>
    <dgm:pt modelId="{028A0CE1-915E-4F34-80DC-5CE883A5C07A}" type="pres">
      <dgm:prSet presAssocID="{48313EE8-DCA0-43C6-9C80-5F0E18E309C8}" presName="spNode" presStyleCnt="0"/>
      <dgm:spPr/>
    </dgm:pt>
    <dgm:pt modelId="{14BA347A-4A73-49D7-AD95-EF35F4E6F4D5}" type="pres">
      <dgm:prSet presAssocID="{8195D746-953D-4A0D-BC87-AE7421C83DC7}" presName="sibTrans" presStyleLbl="sibTrans1D1" presStyleIdx="2" presStyleCnt="7"/>
      <dgm:spPr/>
    </dgm:pt>
    <dgm:pt modelId="{58B82B2E-96CA-4A18-9EA6-5F2444CB662E}" type="pres">
      <dgm:prSet presAssocID="{1F19FCC3-8336-4E6D-8C7E-B644C72645C8}" presName="node" presStyleLbl="node1" presStyleIdx="3" presStyleCnt="7" custScaleX="168783" custRadScaleRad="110442" custRadScaleInc="-48400">
        <dgm:presLayoutVars>
          <dgm:bulletEnabled val="1"/>
        </dgm:presLayoutVars>
      </dgm:prSet>
      <dgm:spPr/>
    </dgm:pt>
    <dgm:pt modelId="{8B204D88-63B5-4F64-AA12-0241F7C4EC7F}" type="pres">
      <dgm:prSet presAssocID="{1F19FCC3-8336-4E6D-8C7E-B644C72645C8}" presName="spNode" presStyleCnt="0"/>
      <dgm:spPr/>
    </dgm:pt>
    <dgm:pt modelId="{0E3302AD-1E2F-47AA-B7DB-F028BA250045}" type="pres">
      <dgm:prSet presAssocID="{7929DC75-67BC-48CF-8B56-B62424205292}" presName="sibTrans" presStyleLbl="sibTrans1D1" presStyleIdx="3" presStyleCnt="7"/>
      <dgm:spPr/>
    </dgm:pt>
    <dgm:pt modelId="{54423CA2-A044-492C-A169-B2D3915CE610}" type="pres">
      <dgm:prSet presAssocID="{0C9D3ED0-4D7B-4565-AAE2-A6280246457E}" presName="node" presStyleLbl="node1" presStyleIdx="4" presStyleCnt="7" custScaleX="175482" custRadScaleRad="116854" custRadScaleInc="74137">
        <dgm:presLayoutVars>
          <dgm:bulletEnabled val="1"/>
        </dgm:presLayoutVars>
      </dgm:prSet>
      <dgm:spPr/>
    </dgm:pt>
    <dgm:pt modelId="{1A37815C-E3D6-480E-92E1-06479E23EA2A}" type="pres">
      <dgm:prSet presAssocID="{0C9D3ED0-4D7B-4565-AAE2-A6280246457E}" presName="spNode" presStyleCnt="0"/>
      <dgm:spPr/>
    </dgm:pt>
    <dgm:pt modelId="{0F4FF1F8-0029-4A53-9444-60BE0A21823C}" type="pres">
      <dgm:prSet presAssocID="{8F8D9E3C-78E8-4F3D-BAA7-B2DDFCB97947}" presName="sibTrans" presStyleLbl="sibTrans1D1" presStyleIdx="4" presStyleCnt="7"/>
      <dgm:spPr/>
    </dgm:pt>
    <dgm:pt modelId="{B6CB6B9B-8A06-4702-B256-C24623C8B122}" type="pres">
      <dgm:prSet presAssocID="{5C5C9577-9AD6-4EF4-86B2-580726549035}" presName="node" presStyleLbl="node1" presStyleIdx="5" presStyleCnt="7" custScaleX="159027" custScaleY="121828">
        <dgm:presLayoutVars>
          <dgm:bulletEnabled val="1"/>
        </dgm:presLayoutVars>
      </dgm:prSet>
      <dgm:spPr/>
    </dgm:pt>
    <dgm:pt modelId="{6C8FA52B-E17D-4F56-8DF5-74BBA2C6C8ED}" type="pres">
      <dgm:prSet presAssocID="{5C5C9577-9AD6-4EF4-86B2-580726549035}" presName="spNode" presStyleCnt="0"/>
      <dgm:spPr/>
    </dgm:pt>
    <dgm:pt modelId="{FC15E984-6B85-4C56-BB32-0C92612CAD8F}" type="pres">
      <dgm:prSet presAssocID="{11B1C272-50F6-4322-A9A7-78903B18E6C1}" presName="sibTrans" presStyleLbl="sibTrans1D1" presStyleIdx="5" presStyleCnt="7"/>
      <dgm:spPr/>
    </dgm:pt>
    <dgm:pt modelId="{C13E9471-F098-43E2-B30D-75DF2B8A638C}" type="pres">
      <dgm:prSet presAssocID="{16AE36FE-B548-45E3-BE0A-937AE0D6A6F0}" presName="node" presStyleLbl="node1" presStyleIdx="6" presStyleCnt="7" custScaleX="168845" custScaleY="122988">
        <dgm:presLayoutVars>
          <dgm:bulletEnabled val="1"/>
        </dgm:presLayoutVars>
      </dgm:prSet>
      <dgm:spPr/>
    </dgm:pt>
    <dgm:pt modelId="{CA8926E5-1A34-46BE-AA32-A1B08DC02C41}" type="pres">
      <dgm:prSet presAssocID="{16AE36FE-B548-45E3-BE0A-937AE0D6A6F0}" presName="spNode" presStyleCnt="0"/>
      <dgm:spPr/>
    </dgm:pt>
    <dgm:pt modelId="{68880275-725B-4F82-8BA6-80B44BFFC026}" type="pres">
      <dgm:prSet presAssocID="{2A174FDF-B0D8-41CE-AE8D-059BCFB627DF}" presName="sibTrans" presStyleLbl="sibTrans1D1" presStyleIdx="6" presStyleCnt="7"/>
      <dgm:spPr/>
    </dgm:pt>
  </dgm:ptLst>
  <dgm:cxnLst>
    <dgm:cxn modelId="{23E12E93-CDED-4EC8-B1DB-A5420562057B}" type="presOf" srcId="{8F8D9E3C-78E8-4F3D-BAA7-B2DDFCB97947}" destId="{0F4FF1F8-0029-4A53-9444-60BE0A21823C}" srcOrd="0" destOrd="0" presId="urn:microsoft.com/office/officeart/2005/8/layout/cycle5"/>
    <dgm:cxn modelId="{81F71EDF-29E0-488E-A09C-CCF8F7CEE6AA}" type="presOf" srcId="{8195D746-953D-4A0D-BC87-AE7421C83DC7}" destId="{14BA347A-4A73-49D7-AD95-EF35F4E6F4D5}" srcOrd="0" destOrd="0" presId="urn:microsoft.com/office/officeart/2005/8/layout/cycle5"/>
    <dgm:cxn modelId="{8FE42C9D-EABA-4712-940F-66B1548F2558}" srcId="{8D7E3093-E4D2-4E7F-AB05-E179842E333B}" destId="{16AE36FE-B548-45E3-BE0A-937AE0D6A6F0}" srcOrd="6" destOrd="0" parTransId="{E8651D81-1670-4C2A-AD0B-1F7E86F01149}" sibTransId="{2A174FDF-B0D8-41CE-AE8D-059BCFB627DF}"/>
    <dgm:cxn modelId="{478F8C24-AA78-4221-B1A2-27371AC66A41}" type="presOf" srcId="{48313EE8-DCA0-43C6-9C80-5F0E18E309C8}" destId="{50E8B22E-8390-44E5-BD3D-73D81EA774F1}" srcOrd="0" destOrd="0" presId="urn:microsoft.com/office/officeart/2005/8/layout/cycle5"/>
    <dgm:cxn modelId="{F56ED87D-B40D-4B4A-88D6-42E901A6FA26}" srcId="{8D7E3093-E4D2-4E7F-AB05-E179842E333B}" destId="{01A7CE3C-3118-4C9B-9A82-8C47753A80F7}" srcOrd="1" destOrd="0" parTransId="{DA7A8C8E-061C-4E17-AC2E-F52F49A0871E}" sibTransId="{A1B5A459-0E69-40D4-8857-849F7F0543F7}"/>
    <dgm:cxn modelId="{D735153A-1692-40C2-8297-80F40074F172}" type="presOf" srcId="{11B1C272-50F6-4322-A9A7-78903B18E6C1}" destId="{FC15E984-6B85-4C56-BB32-0C92612CAD8F}" srcOrd="0" destOrd="0" presId="urn:microsoft.com/office/officeart/2005/8/layout/cycle5"/>
    <dgm:cxn modelId="{3847A727-8203-4A69-A44D-82A66CE7EBF5}" type="presOf" srcId="{DA60083C-B5FF-4939-9920-47B21FBB885F}" destId="{B107604D-BB1F-4401-8191-A3D2E46307C9}" srcOrd="0" destOrd="0" presId="urn:microsoft.com/office/officeart/2005/8/layout/cycle5"/>
    <dgm:cxn modelId="{FB2876A3-D597-44B1-B6D4-938BD0BCBFC4}" srcId="{8D7E3093-E4D2-4E7F-AB05-E179842E333B}" destId="{0C9D3ED0-4D7B-4565-AAE2-A6280246457E}" srcOrd="4" destOrd="0" parTransId="{63836F2F-4754-42F4-87E5-5965CB8C0335}" sibTransId="{8F8D9E3C-78E8-4F3D-BAA7-B2DDFCB97947}"/>
    <dgm:cxn modelId="{2848DC26-6A6B-4291-BFF7-0CEEFC568E97}" type="presOf" srcId="{992FB11C-2A32-4CB8-9903-197066C83E95}" destId="{1DF51B12-E816-46E6-8683-32E5D10C8DC4}" srcOrd="0" destOrd="0" presId="urn:microsoft.com/office/officeart/2005/8/layout/cycle5"/>
    <dgm:cxn modelId="{1FA962BF-A7F0-45E2-8A6A-3941175FB483}" type="presOf" srcId="{2A174FDF-B0D8-41CE-AE8D-059BCFB627DF}" destId="{68880275-725B-4F82-8BA6-80B44BFFC026}" srcOrd="0" destOrd="0" presId="urn:microsoft.com/office/officeart/2005/8/layout/cycle5"/>
    <dgm:cxn modelId="{BAF8852A-8149-4C10-A24C-C166DD82C10E}" srcId="{8D7E3093-E4D2-4E7F-AB05-E179842E333B}" destId="{992FB11C-2A32-4CB8-9903-197066C83E95}" srcOrd="0" destOrd="0" parTransId="{483BE803-E5A2-48C0-B4F0-DFADCCC2B9C1}" sibTransId="{DA60083C-B5FF-4939-9920-47B21FBB885F}"/>
    <dgm:cxn modelId="{BC5DFB91-9553-45C9-9909-32133B6A7C9C}" type="presOf" srcId="{A1B5A459-0E69-40D4-8857-849F7F0543F7}" destId="{A2B8316E-6BD3-492B-B058-6CF743E2C5AF}" srcOrd="0" destOrd="0" presId="urn:microsoft.com/office/officeart/2005/8/layout/cycle5"/>
    <dgm:cxn modelId="{CEB9032F-BE6A-45C5-B5C7-1B26DD79DC4E}" type="presOf" srcId="{0C9D3ED0-4D7B-4565-AAE2-A6280246457E}" destId="{54423CA2-A044-492C-A169-B2D3915CE610}" srcOrd="0" destOrd="0" presId="urn:microsoft.com/office/officeart/2005/8/layout/cycle5"/>
    <dgm:cxn modelId="{6DE58ED0-057A-4AE4-885C-69B2D6C35F83}" type="presOf" srcId="{5C5C9577-9AD6-4EF4-86B2-580726549035}" destId="{B6CB6B9B-8A06-4702-B256-C24623C8B122}" srcOrd="0" destOrd="0" presId="urn:microsoft.com/office/officeart/2005/8/layout/cycle5"/>
    <dgm:cxn modelId="{B325A0D4-A508-4147-A1F3-8BDEA79694F4}" srcId="{8D7E3093-E4D2-4E7F-AB05-E179842E333B}" destId="{48313EE8-DCA0-43C6-9C80-5F0E18E309C8}" srcOrd="2" destOrd="0" parTransId="{960AD311-CC6B-4E82-8365-A5E273981AD7}" sibTransId="{8195D746-953D-4A0D-BC87-AE7421C83DC7}"/>
    <dgm:cxn modelId="{E6DE08C2-1DBD-4A77-BDB5-44CF9940489C}" srcId="{8D7E3093-E4D2-4E7F-AB05-E179842E333B}" destId="{1F19FCC3-8336-4E6D-8C7E-B644C72645C8}" srcOrd="3" destOrd="0" parTransId="{90375F32-5493-4C00-BDA2-F566677F69E6}" sibTransId="{7929DC75-67BC-48CF-8B56-B62424205292}"/>
    <dgm:cxn modelId="{073078AC-CB07-4F40-A8AB-C8F0E732D98B}" type="presOf" srcId="{8D7E3093-E4D2-4E7F-AB05-E179842E333B}" destId="{D02601B4-006F-470F-8975-A302F64A7051}" srcOrd="0" destOrd="0" presId="urn:microsoft.com/office/officeart/2005/8/layout/cycle5"/>
    <dgm:cxn modelId="{579D0B6A-E5E9-4A01-B101-3356736D319B}" type="presOf" srcId="{01A7CE3C-3118-4C9B-9A82-8C47753A80F7}" destId="{905F497F-461D-4DBA-A5E9-7FAA63FBC9B2}" srcOrd="0" destOrd="0" presId="urn:microsoft.com/office/officeart/2005/8/layout/cycle5"/>
    <dgm:cxn modelId="{166FA20D-661C-40AD-B238-E6B8305EC09E}" type="presOf" srcId="{16AE36FE-B548-45E3-BE0A-937AE0D6A6F0}" destId="{C13E9471-F098-43E2-B30D-75DF2B8A638C}" srcOrd="0" destOrd="0" presId="urn:microsoft.com/office/officeart/2005/8/layout/cycle5"/>
    <dgm:cxn modelId="{D2351A65-6202-4581-9C32-D5809E827F4D}" type="presOf" srcId="{1F19FCC3-8336-4E6D-8C7E-B644C72645C8}" destId="{58B82B2E-96CA-4A18-9EA6-5F2444CB662E}" srcOrd="0" destOrd="0" presId="urn:microsoft.com/office/officeart/2005/8/layout/cycle5"/>
    <dgm:cxn modelId="{36934C73-3193-45C2-A26F-BED2417EB533}" srcId="{8D7E3093-E4D2-4E7F-AB05-E179842E333B}" destId="{5C5C9577-9AD6-4EF4-86B2-580726549035}" srcOrd="5" destOrd="0" parTransId="{95204287-5293-4E81-B747-A3E56651786D}" sibTransId="{11B1C272-50F6-4322-A9A7-78903B18E6C1}"/>
    <dgm:cxn modelId="{8E5ABF24-D74D-42B8-818C-0A2D29D2B24A}" type="presOf" srcId="{7929DC75-67BC-48CF-8B56-B62424205292}" destId="{0E3302AD-1E2F-47AA-B7DB-F028BA250045}" srcOrd="0" destOrd="0" presId="urn:microsoft.com/office/officeart/2005/8/layout/cycle5"/>
    <dgm:cxn modelId="{766992AF-4F12-45AA-91BB-580098BC23C6}" type="presParOf" srcId="{D02601B4-006F-470F-8975-A302F64A7051}" destId="{1DF51B12-E816-46E6-8683-32E5D10C8DC4}" srcOrd="0" destOrd="0" presId="urn:microsoft.com/office/officeart/2005/8/layout/cycle5"/>
    <dgm:cxn modelId="{89487871-034D-4652-9BAE-03D5E335EA4D}" type="presParOf" srcId="{D02601B4-006F-470F-8975-A302F64A7051}" destId="{87758D96-14AC-4450-866D-D5855A2B7BFD}" srcOrd="1" destOrd="0" presId="urn:microsoft.com/office/officeart/2005/8/layout/cycle5"/>
    <dgm:cxn modelId="{87859AD3-43A3-4CC9-B1C1-3F377C541432}" type="presParOf" srcId="{D02601B4-006F-470F-8975-A302F64A7051}" destId="{B107604D-BB1F-4401-8191-A3D2E46307C9}" srcOrd="2" destOrd="0" presId="urn:microsoft.com/office/officeart/2005/8/layout/cycle5"/>
    <dgm:cxn modelId="{57C600B9-D8CD-4567-87B4-5357750324A0}" type="presParOf" srcId="{D02601B4-006F-470F-8975-A302F64A7051}" destId="{905F497F-461D-4DBA-A5E9-7FAA63FBC9B2}" srcOrd="3" destOrd="0" presId="urn:microsoft.com/office/officeart/2005/8/layout/cycle5"/>
    <dgm:cxn modelId="{5C3F998B-C6E3-4CA0-91CA-1C9EE6D9ADCB}" type="presParOf" srcId="{D02601B4-006F-470F-8975-A302F64A7051}" destId="{C8A8EECC-C590-459E-AB7E-2E735B3537C4}" srcOrd="4" destOrd="0" presId="urn:microsoft.com/office/officeart/2005/8/layout/cycle5"/>
    <dgm:cxn modelId="{DAE3696A-73AC-4436-8C4B-4E84D7217623}" type="presParOf" srcId="{D02601B4-006F-470F-8975-A302F64A7051}" destId="{A2B8316E-6BD3-492B-B058-6CF743E2C5AF}" srcOrd="5" destOrd="0" presId="urn:microsoft.com/office/officeart/2005/8/layout/cycle5"/>
    <dgm:cxn modelId="{265C97BD-3402-4287-AB30-B3F01D3C28D5}" type="presParOf" srcId="{D02601B4-006F-470F-8975-A302F64A7051}" destId="{50E8B22E-8390-44E5-BD3D-73D81EA774F1}" srcOrd="6" destOrd="0" presId="urn:microsoft.com/office/officeart/2005/8/layout/cycle5"/>
    <dgm:cxn modelId="{9F3A29E6-0739-4364-9A75-0F4273949D72}" type="presParOf" srcId="{D02601B4-006F-470F-8975-A302F64A7051}" destId="{028A0CE1-915E-4F34-80DC-5CE883A5C07A}" srcOrd="7" destOrd="0" presId="urn:microsoft.com/office/officeart/2005/8/layout/cycle5"/>
    <dgm:cxn modelId="{0FA11C7C-2AD1-4EED-9764-E516937D4A20}" type="presParOf" srcId="{D02601B4-006F-470F-8975-A302F64A7051}" destId="{14BA347A-4A73-49D7-AD95-EF35F4E6F4D5}" srcOrd="8" destOrd="0" presId="urn:microsoft.com/office/officeart/2005/8/layout/cycle5"/>
    <dgm:cxn modelId="{5919B83A-81E3-4C2C-B9FF-96B54FF07B48}" type="presParOf" srcId="{D02601B4-006F-470F-8975-A302F64A7051}" destId="{58B82B2E-96CA-4A18-9EA6-5F2444CB662E}" srcOrd="9" destOrd="0" presId="urn:microsoft.com/office/officeart/2005/8/layout/cycle5"/>
    <dgm:cxn modelId="{BDCA252E-3D59-4574-B026-40AE353E0287}" type="presParOf" srcId="{D02601B4-006F-470F-8975-A302F64A7051}" destId="{8B204D88-63B5-4F64-AA12-0241F7C4EC7F}" srcOrd="10" destOrd="0" presId="urn:microsoft.com/office/officeart/2005/8/layout/cycle5"/>
    <dgm:cxn modelId="{FA214ECD-388E-4D4D-B3F4-D97D4518C9D3}" type="presParOf" srcId="{D02601B4-006F-470F-8975-A302F64A7051}" destId="{0E3302AD-1E2F-47AA-B7DB-F028BA250045}" srcOrd="11" destOrd="0" presId="urn:microsoft.com/office/officeart/2005/8/layout/cycle5"/>
    <dgm:cxn modelId="{D5BAB3D0-EF37-44E5-AD56-CCA989B34E1C}" type="presParOf" srcId="{D02601B4-006F-470F-8975-A302F64A7051}" destId="{54423CA2-A044-492C-A169-B2D3915CE610}" srcOrd="12" destOrd="0" presId="urn:microsoft.com/office/officeart/2005/8/layout/cycle5"/>
    <dgm:cxn modelId="{1CC529D1-D063-46F0-819C-DB9A515FFC89}" type="presParOf" srcId="{D02601B4-006F-470F-8975-A302F64A7051}" destId="{1A37815C-E3D6-480E-92E1-06479E23EA2A}" srcOrd="13" destOrd="0" presId="urn:microsoft.com/office/officeart/2005/8/layout/cycle5"/>
    <dgm:cxn modelId="{1456A71A-0107-4D0D-BE38-2EB2D9D1ABF6}" type="presParOf" srcId="{D02601B4-006F-470F-8975-A302F64A7051}" destId="{0F4FF1F8-0029-4A53-9444-60BE0A21823C}" srcOrd="14" destOrd="0" presId="urn:microsoft.com/office/officeart/2005/8/layout/cycle5"/>
    <dgm:cxn modelId="{EF1C73ED-6694-43F0-8D89-877E197EAB4F}" type="presParOf" srcId="{D02601B4-006F-470F-8975-A302F64A7051}" destId="{B6CB6B9B-8A06-4702-B256-C24623C8B122}" srcOrd="15" destOrd="0" presId="urn:microsoft.com/office/officeart/2005/8/layout/cycle5"/>
    <dgm:cxn modelId="{F4C7523C-ABB3-4512-A1BB-897272707AD4}" type="presParOf" srcId="{D02601B4-006F-470F-8975-A302F64A7051}" destId="{6C8FA52B-E17D-4F56-8DF5-74BBA2C6C8ED}" srcOrd="16" destOrd="0" presId="urn:microsoft.com/office/officeart/2005/8/layout/cycle5"/>
    <dgm:cxn modelId="{AB701C36-00E4-4F0A-878C-65C96EC33E96}" type="presParOf" srcId="{D02601B4-006F-470F-8975-A302F64A7051}" destId="{FC15E984-6B85-4C56-BB32-0C92612CAD8F}" srcOrd="17" destOrd="0" presId="urn:microsoft.com/office/officeart/2005/8/layout/cycle5"/>
    <dgm:cxn modelId="{64800873-08BA-459B-A8F1-997415840496}" type="presParOf" srcId="{D02601B4-006F-470F-8975-A302F64A7051}" destId="{C13E9471-F098-43E2-B30D-75DF2B8A638C}" srcOrd="18" destOrd="0" presId="urn:microsoft.com/office/officeart/2005/8/layout/cycle5"/>
    <dgm:cxn modelId="{3C1288FC-45D6-4C43-8100-E19A5873A99E}" type="presParOf" srcId="{D02601B4-006F-470F-8975-A302F64A7051}" destId="{CA8926E5-1A34-46BE-AA32-A1B08DC02C41}" srcOrd="19" destOrd="0" presId="urn:microsoft.com/office/officeart/2005/8/layout/cycle5"/>
    <dgm:cxn modelId="{811A896A-78C5-4F12-85EC-8B504BD5AAA2}" type="presParOf" srcId="{D02601B4-006F-470F-8975-A302F64A7051}" destId="{68880275-725B-4F82-8BA6-80B44BFFC026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C494E-C8C6-4B8D-8625-8CAB0FF8DADD}">
      <dsp:nvSpPr>
        <dsp:cNvPr id="0" name=""/>
        <dsp:cNvSpPr/>
      </dsp:nvSpPr>
      <dsp:spPr>
        <a:xfrm>
          <a:off x="7048" y="1389"/>
          <a:ext cx="2106783" cy="12640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>
              <a:solidFill>
                <a:schemeClr val="tx1"/>
              </a:solidFill>
              <a:latin typeface="Fira Sans Extra Condensed" panose="020B0604020202020204" charset="0"/>
              <a:cs typeface="Times New Roman" panose="02020603050405020304" pitchFamily="18" charset="0"/>
            </a:rPr>
            <a:t>vykonávanie činnosti</a:t>
          </a:r>
        </a:p>
      </dsp:txBody>
      <dsp:txXfrm>
        <a:off x="44071" y="38412"/>
        <a:ext cx="2032737" cy="1190024"/>
      </dsp:txXfrm>
    </dsp:sp>
    <dsp:sp modelId="{E063C0E2-A78C-4EDD-B4E6-5F48221B7E89}">
      <dsp:nvSpPr>
        <dsp:cNvPr id="0" name=""/>
        <dsp:cNvSpPr/>
      </dsp:nvSpPr>
      <dsp:spPr>
        <a:xfrm rot="1616">
          <a:off x="2177854" y="372883"/>
          <a:ext cx="746352" cy="522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300" kern="1200"/>
        </a:p>
      </dsp:txBody>
      <dsp:txXfrm>
        <a:off x="2177854" y="477342"/>
        <a:ext cx="589607" cy="313490"/>
      </dsp:txXfrm>
    </dsp:sp>
    <dsp:sp modelId="{229E09FD-6C99-44EE-B89A-2085378B5EC8}">
      <dsp:nvSpPr>
        <dsp:cNvPr id="0" name=""/>
        <dsp:cNvSpPr/>
      </dsp:nvSpPr>
      <dsp:spPr>
        <a:xfrm>
          <a:off x="2962761" y="2778"/>
          <a:ext cx="2106783" cy="12640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>
              <a:solidFill>
                <a:schemeClr val="tx1"/>
              </a:solidFill>
              <a:latin typeface="Fira Sans Extra Condensed" panose="020B0604020202020204" charset="0"/>
              <a:cs typeface="Times New Roman" panose="02020603050405020304" pitchFamily="18" charset="0"/>
            </a:rPr>
            <a:t>analýza činnosti</a:t>
          </a:r>
        </a:p>
      </dsp:txBody>
      <dsp:txXfrm>
        <a:off x="2999784" y="39801"/>
        <a:ext cx="2032737" cy="1190024"/>
      </dsp:txXfrm>
    </dsp:sp>
    <dsp:sp modelId="{93A355F2-8911-4BD3-B49C-CF639D8C9467}">
      <dsp:nvSpPr>
        <dsp:cNvPr id="0" name=""/>
        <dsp:cNvSpPr/>
      </dsp:nvSpPr>
      <dsp:spPr>
        <a:xfrm rot="21598377">
          <a:off x="5145407" y="372872"/>
          <a:ext cx="709868" cy="522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300" kern="1200"/>
        </a:p>
      </dsp:txBody>
      <dsp:txXfrm>
        <a:off x="5145407" y="477405"/>
        <a:ext cx="553123" cy="313490"/>
      </dsp:txXfrm>
    </dsp:sp>
    <dsp:sp modelId="{EDBCD88F-BF89-48FA-B903-0280FA6924C1}">
      <dsp:nvSpPr>
        <dsp:cNvPr id="0" name=""/>
        <dsp:cNvSpPr/>
      </dsp:nvSpPr>
      <dsp:spPr>
        <a:xfrm>
          <a:off x="5906043" y="1389"/>
          <a:ext cx="2106783" cy="12640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>
              <a:solidFill>
                <a:schemeClr val="tx1"/>
              </a:solidFill>
              <a:latin typeface="Fira Sans Extra Condensed" panose="020B0604020202020204" charset="0"/>
              <a:cs typeface="Times New Roman" panose="02020603050405020304" pitchFamily="18" charset="0"/>
            </a:rPr>
            <a:t>korigovaná opakovaná činnosť</a:t>
          </a:r>
        </a:p>
      </dsp:txBody>
      <dsp:txXfrm>
        <a:off x="5943066" y="38412"/>
        <a:ext cx="2032737" cy="1190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51B12-E816-46E6-8683-32E5D10C8DC4}">
      <dsp:nvSpPr>
        <dsp:cNvPr id="0" name=""/>
        <dsp:cNvSpPr/>
      </dsp:nvSpPr>
      <dsp:spPr>
        <a:xfrm>
          <a:off x="2255726" y="825"/>
          <a:ext cx="1026620" cy="62321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tx1"/>
              </a:solidFill>
              <a:latin typeface="Fira Sans Extra Condensed" panose="020B0604020202020204" charset="0"/>
            </a:rPr>
            <a:t>Úvodná etapa</a:t>
          </a:r>
          <a:endParaRPr lang="sk-SK" sz="2000" kern="1200" dirty="0">
            <a:solidFill>
              <a:schemeClr val="tx1"/>
            </a:solidFill>
            <a:latin typeface="Fira Sans Extra Condensed" panose="020B0604020202020204" charset="0"/>
          </a:endParaRPr>
        </a:p>
      </dsp:txBody>
      <dsp:txXfrm>
        <a:off x="2286149" y="31248"/>
        <a:ext cx="965774" cy="562364"/>
      </dsp:txXfrm>
    </dsp:sp>
    <dsp:sp modelId="{B107604D-BB1F-4401-8191-A3D2E46307C9}">
      <dsp:nvSpPr>
        <dsp:cNvPr id="0" name=""/>
        <dsp:cNvSpPr/>
      </dsp:nvSpPr>
      <dsp:spPr>
        <a:xfrm>
          <a:off x="988326" y="312431"/>
          <a:ext cx="3561421" cy="3561421"/>
        </a:xfrm>
        <a:custGeom>
          <a:avLst/>
          <a:gdLst/>
          <a:ahLst/>
          <a:cxnLst/>
          <a:rect l="0" t="0" r="0" b="0"/>
          <a:pathLst>
            <a:path>
              <a:moveTo>
                <a:pt x="2389501" y="107299"/>
              </a:moveTo>
              <a:arcTo wR="1780710" hR="1780710" stAng="17399491" swAng="5860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F497F-461D-4DBA-A5E9-7FAA63FBC9B2}">
      <dsp:nvSpPr>
        <dsp:cNvPr id="0" name=""/>
        <dsp:cNvSpPr/>
      </dsp:nvSpPr>
      <dsp:spPr>
        <a:xfrm>
          <a:off x="3501247" y="599649"/>
          <a:ext cx="1320008" cy="766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tx1"/>
              </a:solidFill>
              <a:latin typeface="Fira Sans Extra Condensed" panose="020B0604020202020204" charset="0"/>
            </a:rPr>
            <a:t>Výber učiva</a:t>
          </a:r>
          <a:endParaRPr lang="sk-SK" sz="2000" kern="1200" dirty="0">
            <a:solidFill>
              <a:schemeClr val="tx1"/>
            </a:solidFill>
            <a:latin typeface="Fira Sans Extra Condensed" panose="020B0604020202020204" charset="0"/>
          </a:endParaRPr>
        </a:p>
      </dsp:txBody>
      <dsp:txXfrm>
        <a:off x="3538663" y="637065"/>
        <a:ext cx="1245176" cy="691642"/>
      </dsp:txXfrm>
    </dsp:sp>
    <dsp:sp modelId="{A2B8316E-6BD3-492B-B058-6CF743E2C5AF}">
      <dsp:nvSpPr>
        <dsp:cNvPr id="0" name=""/>
        <dsp:cNvSpPr/>
      </dsp:nvSpPr>
      <dsp:spPr>
        <a:xfrm>
          <a:off x="958347" y="241304"/>
          <a:ext cx="3561421" cy="3561421"/>
        </a:xfrm>
        <a:custGeom>
          <a:avLst/>
          <a:gdLst/>
          <a:ahLst/>
          <a:cxnLst/>
          <a:rect l="0" t="0" r="0" b="0"/>
          <a:pathLst>
            <a:path>
              <a:moveTo>
                <a:pt x="3486701" y="1270293"/>
              </a:moveTo>
              <a:arcTo wR="1780710" hR="1780710" stAng="20600597" swAng="9039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8B22E-8390-44E5-BD3D-73D81EA774F1}">
      <dsp:nvSpPr>
        <dsp:cNvPr id="0" name=""/>
        <dsp:cNvSpPr/>
      </dsp:nvSpPr>
      <dsp:spPr>
        <a:xfrm>
          <a:off x="3777601" y="2126522"/>
          <a:ext cx="1387823" cy="72572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tx1"/>
              </a:solidFill>
              <a:latin typeface="Fira Sans Extra Condensed" panose="020B0604020202020204" charset="0"/>
            </a:rPr>
            <a:t>Voľba etapy</a:t>
          </a:r>
          <a:endParaRPr lang="sk-SK" sz="2000" kern="1200" dirty="0">
            <a:solidFill>
              <a:schemeClr val="tx1"/>
            </a:solidFill>
            <a:latin typeface="Fira Sans Extra Condensed" panose="020B0604020202020204" charset="0"/>
          </a:endParaRPr>
        </a:p>
      </dsp:txBody>
      <dsp:txXfrm>
        <a:off x="3813028" y="2161949"/>
        <a:ext cx="1316969" cy="654875"/>
      </dsp:txXfrm>
    </dsp:sp>
    <dsp:sp modelId="{14BA347A-4A73-49D7-AD95-EF35F4E6F4D5}">
      <dsp:nvSpPr>
        <dsp:cNvPr id="0" name=""/>
        <dsp:cNvSpPr/>
      </dsp:nvSpPr>
      <dsp:spPr>
        <a:xfrm>
          <a:off x="786249" y="950928"/>
          <a:ext cx="3561421" cy="3561421"/>
        </a:xfrm>
        <a:custGeom>
          <a:avLst/>
          <a:gdLst/>
          <a:ahLst/>
          <a:cxnLst/>
          <a:rect l="0" t="0" r="0" b="0"/>
          <a:pathLst>
            <a:path>
              <a:moveTo>
                <a:pt x="3546549" y="2010364"/>
              </a:moveTo>
              <a:arcTo wR="1780710" hR="1780710" stAng="444597" swAng="6389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2B2E-96CA-4A18-9EA6-5F2444CB662E}">
      <dsp:nvSpPr>
        <dsp:cNvPr id="0" name=""/>
        <dsp:cNvSpPr/>
      </dsp:nvSpPr>
      <dsp:spPr>
        <a:xfrm>
          <a:off x="3059965" y="3386727"/>
          <a:ext cx="1618267" cy="62321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tx1"/>
              </a:solidFill>
              <a:latin typeface="Fira Sans Extra Condensed" panose="020B0604020202020204" charset="0"/>
            </a:rPr>
            <a:t>Termín </a:t>
          </a:r>
          <a:r>
            <a:rPr lang="sk-SK" sz="2000" kern="1200" dirty="0" err="1" smtClean="0">
              <a:solidFill>
                <a:schemeClr val="tx1"/>
              </a:solidFill>
              <a:latin typeface="Fira Sans Extra Condensed" panose="020B0604020202020204" charset="0"/>
            </a:rPr>
            <a:t>mikrovýstupu</a:t>
          </a:r>
          <a:endParaRPr lang="sk-SK" sz="2000" kern="1200" dirty="0">
            <a:solidFill>
              <a:schemeClr val="tx1"/>
            </a:solidFill>
            <a:latin typeface="Fira Sans Extra Condensed" panose="020B0604020202020204" charset="0"/>
          </a:endParaRPr>
        </a:p>
      </dsp:txBody>
      <dsp:txXfrm>
        <a:off x="3090388" y="3417150"/>
        <a:ext cx="1557421" cy="562364"/>
      </dsp:txXfrm>
    </dsp:sp>
    <dsp:sp modelId="{0E3302AD-1E2F-47AA-B7DB-F028BA250045}">
      <dsp:nvSpPr>
        <dsp:cNvPr id="0" name=""/>
        <dsp:cNvSpPr/>
      </dsp:nvSpPr>
      <dsp:spPr>
        <a:xfrm>
          <a:off x="777071" y="534585"/>
          <a:ext cx="3561421" cy="3561421"/>
        </a:xfrm>
        <a:custGeom>
          <a:avLst/>
          <a:gdLst/>
          <a:ahLst/>
          <a:cxnLst/>
          <a:rect l="0" t="0" r="0" b="0"/>
          <a:pathLst>
            <a:path>
              <a:moveTo>
                <a:pt x="2115835" y="3529601"/>
              </a:moveTo>
              <a:arcTo wR="1780710" hR="1780710" stAng="4749144" swAng="13017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3CA2-A044-492C-A169-B2D3915CE610}">
      <dsp:nvSpPr>
        <dsp:cNvPr id="0" name=""/>
        <dsp:cNvSpPr/>
      </dsp:nvSpPr>
      <dsp:spPr>
        <a:xfrm>
          <a:off x="634616" y="3386727"/>
          <a:ext cx="1682497" cy="62321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tx1"/>
              </a:solidFill>
              <a:latin typeface="Fira Sans Extra Condensed" panose="020B0604020202020204" charset="0"/>
            </a:rPr>
            <a:t>Vykonávanie činnosti</a:t>
          </a:r>
          <a:endParaRPr lang="sk-SK" sz="2000" kern="1200" dirty="0">
            <a:solidFill>
              <a:schemeClr val="tx1"/>
            </a:solidFill>
            <a:latin typeface="Fira Sans Extra Condensed" panose="020B0604020202020204" charset="0"/>
          </a:endParaRPr>
        </a:p>
      </dsp:txBody>
      <dsp:txXfrm>
        <a:off x="665039" y="3417150"/>
        <a:ext cx="1621651" cy="562364"/>
      </dsp:txXfrm>
    </dsp:sp>
    <dsp:sp modelId="{0F4FF1F8-0029-4A53-9444-60BE0A21823C}">
      <dsp:nvSpPr>
        <dsp:cNvPr id="0" name=""/>
        <dsp:cNvSpPr/>
      </dsp:nvSpPr>
      <dsp:spPr>
        <a:xfrm>
          <a:off x="1146279" y="1354170"/>
          <a:ext cx="3561421" cy="3561421"/>
        </a:xfrm>
        <a:custGeom>
          <a:avLst/>
          <a:gdLst/>
          <a:ahLst/>
          <a:cxnLst/>
          <a:rect l="0" t="0" r="0" b="0"/>
          <a:pathLst>
            <a:path>
              <a:moveTo>
                <a:pt x="6242" y="1929685"/>
              </a:moveTo>
              <a:arcTo wR="1780710" hR="1780710" stAng="10512061" swAng="6032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B6B9B-8A06-4702-B256-C24623C8B122}">
      <dsp:nvSpPr>
        <dsp:cNvPr id="0" name=""/>
        <dsp:cNvSpPr/>
      </dsp:nvSpPr>
      <dsp:spPr>
        <a:xfrm>
          <a:off x="270608" y="2109764"/>
          <a:ext cx="1524728" cy="75924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tx1"/>
              </a:solidFill>
              <a:latin typeface="Fira Sans Extra Condensed" panose="020B0604020202020204" charset="0"/>
            </a:rPr>
            <a:t>Analýza činnosti</a:t>
          </a:r>
          <a:endParaRPr lang="sk-SK" sz="2000" kern="1200" dirty="0">
            <a:solidFill>
              <a:schemeClr val="tx1"/>
            </a:solidFill>
            <a:latin typeface="Fira Sans Extra Condensed" panose="020B0604020202020204" charset="0"/>
          </a:endParaRPr>
        </a:p>
      </dsp:txBody>
      <dsp:txXfrm>
        <a:off x="307671" y="2146827"/>
        <a:ext cx="1450602" cy="685119"/>
      </dsp:txXfrm>
    </dsp:sp>
    <dsp:sp modelId="{FC15E984-6B85-4C56-BB32-0C92612CAD8F}">
      <dsp:nvSpPr>
        <dsp:cNvPr id="0" name=""/>
        <dsp:cNvSpPr/>
      </dsp:nvSpPr>
      <dsp:spPr>
        <a:xfrm>
          <a:off x="988326" y="312431"/>
          <a:ext cx="3561421" cy="3561421"/>
        </a:xfrm>
        <a:custGeom>
          <a:avLst/>
          <a:gdLst/>
          <a:ahLst/>
          <a:cxnLst/>
          <a:rect l="0" t="0" r="0" b="0"/>
          <a:pathLst>
            <a:path>
              <a:moveTo>
                <a:pt x="5138" y="1645535"/>
              </a:moveTo>
              <a:arcTo wR="1780710" hR="1780710" stAng="11061214" swAng="8912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E9471-F098-43E2-B30D-75DF2B8A638C}">
      <dsp:nvSpPr>
        <dsp:cNvPr id="0" name=""/>
        <dsp:cNvSpPr/>
      </dsp:nvSpPr>
      <dsp:spPr>
        <a:xfrm>
          <a:off x="567390" y="599649"/>
          <a:ext cx="1618862" cy="766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tx1"/>
              </a:solidFill>
              <a:latin typeface="Fira Sans Extra Condensed" panose="020B0604020202020204" charset="0"/>
            </a:rPr>
            <a:t>Korigovaná opakovaná činnosť</a:t>
          </a:r>
          <a:endParaRPr lang="sk-SK" sz="2000" kern="1200" dirty="0">
            <a:solidFill>
              <a:schemeClr val="tx1"/>
            </a:solidFill>
            <a:latin typeface="Fira Sans Extra Condensed" panose="020B0604020202020204" charset="0"/>
          </a:endParaRPr>
        </a:p>
      </dsp:txBody>
      <dsp:txXfrm>
        <a:off x="604806" y="637065"/>
        <a:ext cx="1544030" cy="691642"/>
      </dsp:txXfrm>
    </dsp:sp>
    <dsp:sp modelId="{68880275-725B-4F82-8BA6-80B44BFFC026}">
      <dsp:nvSpPr>
        <dsp:cNvPr id="0" name=""/>
        <dsp:cNvSpPr/>
      </dsp:nvSpPr>
      <dsp:spPr>
        <a:xfrm>
          <a:off x="988326" y="312431"/>
          <a:ext cx="3561421" cy="3561421"/>
        </a:xfrm>
        <a:custGeom>
          <a:avLst/>
          <a:gdLst/>
          <a:ahLst/>
          <a:cxnLst/>
          <a:rect l="0" t="0" r="0" b="0"/>
          <a:pathLst>
            <a:path>
              <a:moveTo>
                <a:pt x="896858" y="234833"/>
              </a:moveTo>
              <a:arcTo wR="1780710" hR="1780710" stAng="14414479" swAng="5860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09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d95a1c03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d95a1c03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d95a1c03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d95a1c03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de8180861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de8180861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d95a1c030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dd95a1c030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d95a1c03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d95a1c030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dd95a1c030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dd95a1c030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81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d95a1c030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dd95a1c030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dd95a1c03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dd95a1c030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dd95a1c03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dd95a1c03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52925" y="980975"/>
            <a:ext cx="4318500" cy="2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56625" y="3822025"/>
            <a:ext cx="41148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81000" y="410352"/>
            <a:ext cx="3827648" cy="4322816"/>
            <a:chOff x="381000" y="410352"/>
            <a:chExt cx="3827648" cy="4322816"/>
          </a:xfrm>
        </p:grpSpPr>
        <p:sp>
          <p:nvSpPr>
            <p:cNvPr id="12" name="Google Shape;12;p2"/>
            <p:cNvSpPr/>
            <p:nvPr/>
          </p:nvSpPr>
          <p:spPr>
            <a:xfrm>
              <a:off x="4046202" y="3997389"/>
              <a:ext cx="42599" cy="735780"/>
            </a:xfrm>
            <a:custGeom>
              <a:avLst/>
              <a:gdLst/>
              <a:ahLst/>
              <a:cxnLst/>
              <a:rect l="l" t="t" r="r" b="b"/>
              <a:pathLst>
                <a:path w="268" h="4629" extrusionOk="0">
                  <a:moveTo>
                    <a:pt x="1" y="0"/>
                  </a:moveTo>
                  <a:lnTo>
                    <a:pt x="1" y="4628"/>
                  </a:lnTo>
                  <a:lnTo>
                    <a:pt x="267" y="462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4796" y="3997389"/>
              <a:ext cx="43552" cy="735780"/>
            </a:xfrm>
            <a:custGeom>
              <a:avLst/>
              <a:gdLst/>
              <a:ahLst/>
              <a:cxnLst/>
              <a:rect l="l" t="t" r="r" b="b"/>
              <a:pathLst>
                <a:path w="274" h="4629" extrusionOk="0">
                  <a:moveTo>
                    <a:pt x="1" y="0"/>
                  </a:moveTo>
                  <a:lnTo>
                    <a:pt x="1" y="4628"/>
                  </a:lnTo>
                  <a:lnTo>
                    <a:pt x="274" y="46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64503" y="3997389"/>
              <a:ext cx="42440" cy="735780"/>
            </a:xfrm>
            <a:custGeom>
              <a:avLst/>
              <a:gdLst/>
              <a:ahLst/>
              <a:cxnLst/>
              <a:rect l="l" t="t" r="r" b="b"/>
              <a:pathLst>
                <a:path w="267" h="4629" extrusionOk="0">
                  <a:moveTo>
                    <a:pt x="0" y="0"/>
                  </a:moveTo>
                  <a:lnTo>
                    <a:pt x="0" y="4628"/>
                  </a:lnTo>
                  <a:lnTo>
                    <a:pt x="267" y="462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46202" y="3064190"/>
              <a:ext cx="42599" cy="907128"/>
            </a:xfrm>
            <a:custGeom>
              <a:avLst/>
              <a:gdLst/>
              <a:ahLst/>
              <a:cxnLst/>
              <a:rect l="l" t="t" r="r" b="b"/>
              <a:pathLst>
                <a:path w="268" h="5707" extrusionOk="0">
                  <a:moveTo>
                    <a:pt x="1" y="0"/>
                  </a:moveTo>
                  <a:lnTo>
                    <a:pt x="1" y="5706"/>
                  </a:lnTo>
                  <a:lnTo>
                    <a:pt x="267" y="570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4796" y="3064190"/>
              <a:ext cx="43552" cy="907128"/>
            </a:xfrm>
            <a:custGeom>
              <a:avLst/>
              <a:gdLst/>
              <a:ahLst/>
              <a:cxnLst/>
              <a:rect l="l" t="t" r="r" b="b"/>
              <a:pathLst>
                <a:path w="274" h="5707" extrusionOk="0">
                  <a:moveTo>
                    <a:pt x="1" y="0"/>
                  </a:moveTo>
                  <a:lnTo>
                    <a:pt x="1" y="5706"/>
                  </a:lnTo>
                  <a:lnTo>
                    <a:pt x="274" y="5706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10062" y="2886801"/>
              <a:ext cx="671405" cy="465723"/>
            </a:xfrm>
            <a:custGeom>
              <a:avLst/>
              <a:gdLst/>
              <a:ahLst/>
              <a:cxnLst/>
              <a:rect l="l" t="t" r="r" b="b"/>
              <a:pathLst>
                <a:path w="4224" h="2930" extrusionOk="0">
                  <a:moveTo>
                    <a:pt x="622" y="0"/>
                  </a:moveTo>
                  <a:cubicBezTo>
                    <a:pt x="280" y="0"/>
                    <a:pt x="1" y="279"/>
                    <a:pt x="1" y="615"/>
                  </a:cubicBezTo>
                  <a:lnTo>
                    <a:pt x="1" y="2315"/>
                  </a:lnTo>
                  <a:cubicBezTo>
                    <a:pt x="1" y="2657"/>
                    <a:pt x="280" y="2930"/>
                    <a:pt x="622" y="2930"/>
                  </a:cubicBezTo>
                  <a:lnTo>
                    <a:pt x="3602" y="2930"/>
                  </a:lnTo>
                  <a:cubicBezTo>
                    <a:pt x="3944" y="2930"/>
                    <a:pt x="4223" y="2657"/>
                    <a:pt x="4223" y="2315"/>
                  </a:cubicBezTo>
                  <a:lnTo>
                    <a:pt x="4223" y="615"/>
                  </a:lnTo>
                  <a:cubicBezTo>
                    <a:pt x="4223" y="279"/>
                    <a:pt x="3944" y="0"/>
                    <a:pt x="3602" y="0"/>
                  </a:cubicBez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72789" y="3948909"/>
              <a:ext cx="1108676" cy="77727"/>
            </a:xfrm>
            <a:custGeom>
              <a:avLst/>
              <a:gdLst/>
              <a:ahLst/>
              <a:cxnLst/>
              <a:rect l="l" t="t" r="r" b="b"/>
              <a:pathLst>
                <a:path w="6975" h="489" extrusionOk="0">
                  <a:moveTo>
                    <a:pt x="0" y="1"/>
                  </a:moveTo>
                  <a:lnTo>
                    <a:pt x="0" y="489"/>
                  </a:lnTo>
                  <a:lnTo>
                    <a:pt x="6974" y="489"/>
                  </a:lnTo>
                  <a:lnTo>
                    <a:pt x="6974" y="1"/>
                  </a:ln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7049" y="3948909"/>
              <a:ext cx="554418" cy="77727"/>
            </a:xfrm>
            <a:custGeom>
              <a:avLst/>
              <a:gdLst/>
              <a:ahLst/>
              <a:cxnLst/>
              <a:rect l="l" t="t" r="r" b="b"/>
              <a:pathLst>
                <a:path w="3488" h="489" extrusionOk="0">
                  <a:moveTo>
                    <a:pt x="0" y="1"/>
                  </a:moveTo>
                  <a:lnTo>
                    <a:pt x="0" y="489"/>
                  </a:lnTo>
                  <a:lnTo>
                    <a:pt x="3487" y="489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BA6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05414" y="3663433"/>
              <a:ext cx="763119" cy="797611"/>
            </a:xfrm>
            <a:custGeom>
              <a:avLst/>
              <a:gdLst/>
              <a:ahLst/>
              <a:cxnLst/>
              <a:rect l="l" t="t" r="r" b="b"/>
              <a:pathLst>
                <a:path w="4801" h="5018" extrusionOk="0">
                  <a:moveTo>
                    <a:pt x="4570" y="0"/>
                  </a:moveTo>
                  <a:cubicBezTo>
                    <a:pt x="3406" y="0"/>
                    <a:pt x="2436" y="180"/>
                    <a:pt x="1282" y="472"/>
                  </a:cubicBezTo>
                  <a:cubicBezTo>
                    <a:pt x="863" y="580"/>
                    <a:pt x="413" y="725"/>
                    <a:pt x="185" y="1087"/>
                  </a:cubicBezTo>
                  <a:cubicBezTo>
                    <a:pt x="14" y="1359"/>
                    <a:pt x="1" y="1695"/>
                    <a:pt x="14" y="2025"/>
                  </a:cubicBezTo>
                  <a:cubicBezTo>
                    <a:pt x="45" y="2976"/>
                    <a:pt x="229" y="4092"/>
                    <a:pt x="457" y="5018"/>
                  </a:cubicBezTo>
                  <a:cubicBezTo>
                    <a:pt x="705" y="5005"/>
                    <a:pt x="1053" y="4973"/>
                    <a:pt x="1294" y="4954"/>
                  </a:cubicBezTo>
                  <a:cubicBezTo>
                    <a:pt x="1440" y="4035"/>
                    <a:pt x="1358" y="2906"/>
                    <a:pt x="1250" y="1987"/>
                  </a:cubicBezTo>
                  <a:lnTo>
                    <a:pt x="1250" y="1987"/>
                  </a:lnTo>
                  <a:cubicBezTo>
                    <a:pt x="1461" y="1992"/>
                    <a:pt x="1624" y="1997"/>
                    <a:pt x="1776" y="1997"/>
                  </a:cubicBezTo>
                  <a:cubicBezTo>
                    <a:pt x="2011" y="1997"/>
                    <a:pt x="2220" y="1985"/>
                    <a:pt x="2543" y="1943"/>
                  </a:cubicBezTo>
                  <a:cubicBezTo>
                    <a:pt x="3070" y="1867"/>
                    <a:pt x="3602" y="1689"/>
                    <a:pt x="4033" y="1366"/>
                  </a:cubicBezTo>
                  <a:cubicBezTo>
                    <a:pt x="4458" y="1042"/>
                    <a:pt x="4769" y="542"/>
                    <a:pt x="4800" y="3"/>
                  </a:cubicBezTo>
                  <a:cubicBezTo>
                    <a:pt x="4723" y="1"/>
                    <a:pt x="4646" y="0"/>
                    <a:pt x="4570" y="0"/>
                  </a:cubicBezTo>
                  <a:close/>
                </a:path>
              </a:pathLst>
            </a:custGeom>
            <a:solidFill>
              <a:srgbClr val="293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03686" y="4450874"/>
              <a:ext cx="307568" cy="151797"/>
            </a:xfrm>
            <a:custGeom>
              <a:avLst/>
              <a:gdLst/>
              <a:ahLst/>
              <a:cxnLst/>
              <a:rect l="l" t="t" r="r" b="b"/>
              <a:pathLst>
                <a:path w="1935" h="955" extrusionOk="0">
                  <a:moveTo>
                    <a:pt x="1934" y="0"/>
                  </a:moveTo>
                  <a:lnTo>
                    <a:pt x="1097" y="70"/>
                  </a:lnTo>
                  <a:cubicBezTo>
                    <a:pt x="1097" y="70"/>
                    <a:pt x="1" y="755"/>
                    <a:pt x="64" y="913"/>
                  </a:cubicBezTo>
                  <a:cubicBezTo>
                    <a:pt x="76" y="942"/>
                    <a:pt x="142" y="955"/>
                    <a:pt x="242" y="955"/>
                  </a:cubicBezTo>
                  <a:cubicBezTo>
                    <a:pt x="683" y="955"/>
                    <a:pt x="1786" y="720"/>
                    <a:pt x="1858" y="679"/>
                  </a:cubicBezTo>
                  <a:cubicBezTo>
                    <a:pt x="1934" y="615"/>
                    <a:pt x="1934" y="0"/>
                    <a:pt x="1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84690" y="3701741"/>
              <a:ext cx="744840" cy="797611"/>
            </a:xfrm>
            <a:custGeom>
              <a:avLst/>
              <a:gdLst/>
              <a:ahLst/>
              <a:cxnLst/>
              <a:rect l="l" t="t" r="r" b="b"/>
              <a:pathLst>
                <a:path w="4686" h="5018" extrusionOk="0">
                  <a:moveTo>
                    <a:pt x="4478" y="0"/>
                  </a:moveTo>
                  <a:cubicBezTo>
                    <a:pt x="3419" y="0"/>
                    <a:pt x="2318" y="180"/>
                    <a:pt x="1306" y="465"/>
                  </a:cubicBezTo>
                  <a:cubicBezTo>
                    <a:pt x="938" y="579"/>
                    <a:pt x="355" y="719"/>
                    <a:pt x="159" y="1087"/>
                  </a:cubicBezTo>
                  <a:cubicBezTo>
                    <a:pt x="6" y="1353"/>
                    <a:pt x="0" y="1695"/>
                    <a:pt x="6" y="2019"/>
                  </a:cubicBezTo>
                  <a:cubicBezTo>
                    <a:pt x="32" y="2970"/>
                    <a:pt x="190" y="4092"/>
                    <a:pt x="393" y="5017"/>
                  </a:cubicBezTo>
                  <a:cubicBezTo>
                    <a:pt x="609" y="4998"/>
                    <a:pt x="1021" y="4967"/>
                    <a:pt x="1236" y="4954"/>
                  </a:cubicBezTo>
                  <a:cubicBezTo>
                    <a:pt x="1363" y="4035"/>
                    <a:pt x="1376" y="2900"/>
                    <a:pt x="1281" y="1981"/>
                  </a:cubicBezTo>
                  <a:lnTo>
                    <a:pt x="1281" y="1981"/>
                  </a:lnTo>
                  <a:cubicBezTo>
                    <a:pt x="1482" y="1989"/>
                    <a:pt x="1684" y="1996"/>
                    <a:pt x="1885" y="1996"/>
                  </a:cubicBezTo>
                  <a:cubicBezTo>
                    <a:pt x="2158" y="1996"/>
                    <a:pt x="2431" y="1983"/>
                    <a:pt x="2701" y="1943"/>
                  </a:cubicBezTo>
                  <a:cubicBezTo>
                    <a:pt x="3170" y="1860"/>
                    <a:pt x="3639" y="1689"/>
                    <a:pt x="4007" y="1366"/>
                  </a:cubicBezTo>
                  <a:cubicBezTo>
                    <a:pt x="4381" y="1036"/>
                    <a:pt x="4660" y="541"/>
                    <a:pt x="4685" y="3"/>
                  </a:cubicBezTo>
                  <a:cubicBezTo>
                    <a:pt x="4616" y="1"/>
                    <a:pt x="4547" y="0"/>
                    <a:pt x="4478" y="0"/>
                  </a:cubicBezTo>
                  <a:close/>
                </a:path>
              </a:pathLst>
            </a:custGeom>
            <a:solidFill>
              <a:srgbClr val="3C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73743" y="4489181"/>
              <a:ext cx="307568" cy="151797"/>
            </a:xfrm>
            <a:custGeom>
              <a:avLst/>
              <a:gdLst/>
              <a:ahLst/>
              <a:cxnLst/>
              <a:rect l="l" t="t" r="r" b="b"/>
              <a:pathLst>
                <a:path w="1935" h="955" extrusionOk="0">
                  <a:moveTo>
                    <a:pt x="1934" y="0"/>
                  </a:moveTo>
                  <a:lnTo>
                    <a:pt x="1091" y="70"/>
                  </a:lnTo>
                  <a:cubicBezTo>
                    <a:pt x="1091" y="70"/>
                    <a:pt x="1" y="755"/>
                    <a:pt x="64" y="913"/>
                  </a:cubicBezTo>
                  <a:cubicBezTo>
                    <a:pt x="76" y="942"/>
                    <a:pt x="142" y="955"/>
                    <a:pt x="242" y="955"/>
                  </a:cubicBezTo>
                  <a:cubicBezTo>
                    <a:pt x="682" y="955"/>
                    <a:pt x="1785" y="719"/>
                    <a:pt x="1852" y="672"/>
                  </a:cubicBezTo>
                  <a:cubicBezTo>
                    <a:pt x="1934" y="609"/>
                    <a:pt x="1934" y="0"/>
                    <a:pt x="1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4796" y="2835301"/>
              <a:ext cx="594791" cy="860396"/>
            </a:xfrm>
            <a:custGeom>
              <a:avLst/>
              <a:gdLst/>
              <a:ahLst/>
              <a:cxnLst/>
              <a:rect l="l" t="t" r="r" b="b"/>
              <a:pathLst>
                <a:path w="3742" h="5413" extrusionOk="0">
                  <a:moveTo>
                    <a:pt x="1580" y="0"/>
                  </a:moveTo>
                  <a:cubicBezTo>
                    <a:pt x="893" y="0"/>
                    <a:pt x="619" y="616"/>
                    <a:pt x="407" y="1123"/>
                  </a:cubicBezTo>
                  <a:cubicBezTo>
                    <a:pt x="274" y="1472"/>
                    <a:pt x="172" y="1821"/>
                    <a:pt x="115" y="2188"/>
                  </a:cubicBezTo>
                  <a:cubicBezTo>
                    <a:pt x="1" y="2911"/>
                    <a:pt x="58" y="3678"/>
                    <a:pt x="299" y="4388"/>
                  </a:cubicBezTo>
                  <a:cubicBezTo>
                    <a:pt x="407" y="4712"/>
                    <a:pt x="584" y="5041"/>
                    <a:pt x="971" y="5187"/>
                  </a:cubicBezTo>
                  <a:cubicBezTo>
                    <a:pt x="1256" y="5308"/>
                    <a:pt x="1586" y="5365"/>
                    <a:pt x="1903" y="5396"/>
                  </a:cubicBezTo>
                  <a:cubicBezTo>
                    <a:pt x="2011" y="5406"/>
                    <a:pt x="2124" y="5412"/>
                    <a:pt x="2239" y="5412"/>
                  </a:cubicBezTo>
                  <a:cubicBezTo>
                    <a:pt x="2788" y="5412"/>
                    <a:pt x="3368" y="5281"/>
                    <a:pt x="3615" y="4851"/>
                  </a:cubicBezTo>
                  <a:cubicBezTo>
                    <a:pt x="3735" y="4642"/>
                    <a:pt x="3742" y="4395"/>
                    <a:pt x="3735" y="4167"/>
                  </a:cubicBezTo>
                  <a:cubicBezTo>
                    <a:pt x="3710" y="3209"/>
                    <a:pt x="3545" y="2239"/>
                    <a:pt x="3171" y="1333"/>
                  </a:cubicBezTo>
                  <a:cubicBezTo>
                    <a:pt x="3063" y="1066"/>
                    <a:pt x="2936" y="800"/>
                    <a:pt x="2740" y="572"/>
                  </a:cubicBezTo>
                  <a:cubicBezTo>
                    <a:pt x="2537" y="331"/>
                    <a:pt x="2271" y="141"/>
                    <a:pt x="1947" y="52"/>
                  </a:cubicBezTo>
                  <a:cubicBezTo>
                    <a:pt x="1813" y="17"/>
                    <a:pt x="1691" y="0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8133" y="2828307"/>
              <a:ext cx="557438" cy="903790"/>
            </a:xfrm>
            <a:custGeom>
              <a:avLst/>
              <a:gdLst/>
              <a:ahLst/>
              <a:cxnLst/>
              <a:rect l="l" t="t" r="r" b="b"/>
              <a:pathLst>
                <a:path w="3507" h="5686" extrusionOk="0">
                  <a:moveTo>
                    <a:pt x="1598" y="1"/>
                  </a:moveTo>
                  <a:cubicBezTo>
                    <a:pt x="1262" y="45"/>
                    <a:pt x="527" y="223"/>
                    <a:pt x="298" y="349"/>
                  </a:cubicBezTo>
                  <a:cubicBezTo>
                    <a:pt x="298" y="349"/>
                    <a:pt x="32" y="3057"/>
                    <a:pt x="0" y="5345"/>
                  </a:cubicBezTo>
                  <a:cubicBezTo>
                    <a:pt x="883" y="5611"/>
                    <a:pt x="1670" y="5686"/>
                    <a:pt x="2274" y="5686"/>
                  </a:cubicBezTo>
                  <a:cubicBezTo>
                    <a:pt x="3036" y="5686"/>
                    <a:pt x="3506" y="5567"/>
                    <a:pt x="3506" y="5567"/>
                  </a:cubicBezTo>
                  <a:cubicBezTo>
                    <a:pt x="3506" y="2632"/>
                    <a:pt x="3437" y="438"/>
                    <a:pt x="3424" y="438"/>
                  </a:cubicBezTo>
                  <a:cubicBezTo>
                    <a:pt x="3170" y="172"/>
                    <a:pt x="2663" y="77"/>
                    <a:pt x="2372" y="32"/>
                  </a:cubicBezTo>
                  <a:lnTo>
                    <a:pt x="1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75887" y="3052110"/>
              <a:ext cx="320602" cy="488930"/>
            </a:xfrm>
            <a:custGeom>
              <a:avLst/>
              <a:gdLst/>
              <a:ahLst/>
              <a:cxnLst/>
              <a:rect l="l" t="t" r="r" b="b"/>
              <a:pathLst>
                <a:path w="2017" h="3076" extrusionOk="0">
                  <a:moveTo>
                    <a:pt x="108" y="0"/>
                  </a:moveTo>
                  <a:cubicBezTo>
                    <a:pt x="7" y="939"/>
                    <a:pt x="0" y="2929"/>
                    <a:pt x="0" y="2929"/>
                  </a:cubicBezTo>
                  <a:cubicBezTo>
                    <a:pt x="574" y="3047"/>
                    <a:pt x="1105" y="3075"/>
                    <a:pt x="1478" y="3075"/>
                  </a:cubicBezTo>
                  <a:cubicBezTo>
                    <a:pt x="1810" y="3075"/>
                    <a:pt x="2017" y="3053"/>
                    <a:pt x="2017" y="3050"/>
                  </a:cubicBezTo>
                  <a:cubicBezTo>
                    <a:pt x="1909" y="2156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03664" y="2848494"/>
              <a:ext cx="258135" cy="765026"/>
            </a:xfrm>
            <a:custGeom>
              <a:avLst/>
              <a:gdLst/>
              <a:ahLst/>
              <a:cxnLst/>
              <a:rect l="l" t="t" r="r" b="b"/>
              <a:pathLst>
                <a:path w="1624" h="4813" extrusionOk="0">
                  <a:moveTo>
                    <a:pt x="818" y="1"/>
                  </a:moveTo>
                  <a:cubicBezTo>
                    <a:pt x="818" y="1"/>
                    <a:pt x="0" y="1471"/>
                    <a:pt x="190" y="2714"/>
                  </a:cubicBezTo>
                  <a:cubicBezTo>
                    <a:pt x="381" y="3957"/>
                    <a:pt x="1458" y="4813"/>
                    <a:pt x="1458" y="4813"/>
                  </a:cubicBezTo>
                  <a:cubicBezTo>
                    <a:pt x="1623" y="4458"/>
                    <a:pt x="1452" y="4026"/>
                    <a:pt x="1452" y="4026"/>
                  </a:cubicBezTo>
                  <a:cubicBezTo>
                    <a:pt x="1452" y="4026"/>
                    <a:pt x="951" y="3532"/>
                    <a:pt x="704" y="2619"/>
                  </a:cubicBezTo>
                  <a:cubicBezTo>
                    <a:pt x="457" y="1706"/>
                    <a:pt x="1027" y="83"/>
                    <a:pt x="1027" y="83"/>
                  </a:cubicBezTo>
                  <a:cubicBezTo>
                    <a:pt x="977" y="1"/>
                    <a:pt x="818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75012" y="2865661"/>
              <a:ext cx="187561" cy="274189"/>
            </a:xfrm>
            <a:custGeom>
              <a:avLst/>
              <a:gdLst/>
              <a:ahLst/>
              <a:cxnLst/>
              <a:rect l="l" t="t" r="r" b="b"/>
              <a:pathLst>
                <a:path w="1180" h="1725" extrusionOk="0">
                  <a:moveTo>
                    <a:pt x="0" y="0"/>
                  </a:moveTo>
                  <a:lnTo>
                    <a:pt x="101" y="1161"/>
                  </a:lnTo>
                  <a:lnTo>
                    <a:pt x="336" y="1725"/>
                  </a:lnTo>
                  <a:lnTo>
                    <a:pt x="1179" y="1351"/>
                  </a:lnTo>
                  <a:cubicBezTo>
                    <a:pt x="926" y="43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708591" y="2944182"/>
              <a:ext cx="177547" cy="205045"/>
            </a:xfrm>
            <a:custGeom>
              <a:avLst/>
              <a:gdLst/>
              <a:ahLst/>
              <a:cxnLst/>
              <a:rect l="l" t="t" r="r" b="b"/>
              <a:pathLst>
                <a:path w="1117" h="1290" extrusionOk="0">
                  <a:moveTo>
                    <a:pt x="236" y="1"/>
                  </a:moveTo>
                  <a:cubicBezTo>
                    <a:pt x="197" y="1"/>
                    <a:pt x="172" y="26"/>
                    <a:pt x="159" y="52"/>
                  </a:cubicBezTo>
                  <a:cubicBezTo>
                    <a:pt x="115" y="58"/>
                    <a:pt x="96" y="83"/>
                    <a:pt x="77" y="121"/>
                  </a:cubicBezTo>
                  <a:cubicBezTo>
                    <a:pt x="77" y="128"/>
                    <a:pt x="71" y="147"/>
                    <a:pt x="71" y="153"/>
                  </a:cubicBezTo>
                  <a:cubicBezTo>
                    <a:pt x="66" y="151"/>
                    <a:pt x="61" y="151"/>
                    <a:pt x="57" y="151"/>
                  </a:cubicBezTo>
                  <a:cubicBezTo>
                    <a:pt x="45" y="151"/>
                    <a:pt x="37" y="156"/>
                    <a:pt x="33" y="166"/>
                  </a:cubicBezTo>
                  <a:cubicBezTo>
                    <a:pt x="7" y="223"/>
                    <a:pt x="7" y="280"/>
                    <a:pt x="14" y="337"/>
                  </a:cubicBezTo>
                  <a:cubicBezTo>
                    <a:pt x="7" y="343"/>
                    <a:pt x="1" y="350"/>
                    <a:pt x="1" y="369"/>
                  </a:cubicBezTo>
                  <a:cubicBezTo>
                    <a:pt x="7" y="641"/>
                    <a:pt x="140" y="914"/>
                    <a:pt x="356" y="1098"/>
                  </a:cubicBezTo>
                  <a:cubicBezTo>
                    <a:pt x="451" y="1186"/>
                    <a:pt x="584" y="1269"/>
                    <a:pt x="724" y="1288"/>
                  </a:cubicBezTo>
                  <a:cubicBezTo>
                    <a:pt x="734" y="1289"/>
                    <a:pt x="745" y="1290"/>
                    <a:pt x="755" y="1290"/>
                  </a:cubicBezTo>
                  <a:cubicBezTo>
                    <a:pt x="902" y="1290"/>
                    <a:pt x="1002" y="1166"/>
                    <a:pt x="1079" y="1053"/>
                  </a:cubicBezTo>
                  <a:cubicBezTo>
                    <a:pt x="1079" y="1053"/>
                    <a:pt x="1079" y="1047"/>
                    <a:pt x="1085" y="1047"/>
                  </a:cubicBezTo>
                  <a:cubicBezTo>
                    <a:pt x="1104" y="1047"/>
                    <a:pt x="1117" y="1034"/>
                    <a:pt x="1117" y="1015"/>
                  </a:cubicBezTo>
                  <a:cubicBezTo>
                    <a:pt x="1085" y="774"/>
                    <a:pt x="984" y="540"/>
                    <a:pt x="806" y="350"/>
                  </a:cubicBezTo>
                  <a:cubicBezTo>
                    <a:pt x="776" y="320"/>
                    <a:pt x="741" y="279"/>
                    <a:pt x="701" y="279"/>
                  </a:cubicBezTo>
                  <a:cubicBezTo>
                    <a:pt x="698" y="279"/>
                    <a:pt x="695" y="279"/>
                    <a:pt x="692" y="280"/>
                  </a:cubicBezTo>
                  <a:cubicBezTo>
                    <a:pt x="641" y="286"/>
                    <a:pt x="629" y="343"/>
                    <a:pt x="641" y="394"/>
                  </a:cubicBezTo>
                  <a:cubicBezTo>
                    <a:pt x="667" y="445"/>
                    <a:pt x="698" y="502"/>
                    <a:pt x="730" y="559"/>
                  </a:cubicBezTo>
                  <a:cubicBezTo>
                    <a:pt x="736" y="571"/>
                    <a:pt x="743" y="597"/>
                    <a:pt x="762" y="616"/>
                  </a:cubicBezTo>
                  <a:cubicBezTo>
                    <a:pt x="654" y="540"/>
                    <a:pt x="565" y="445"/>
                    <a:pt x="489" y="343"/>
                  </a:cubicBezTo>
                  <a:cubicBezTo>
                    <a:pt x="445" y="280"/>
                    <a:pt x="394" y="210"/>
                    <a:pt x="362" y="128"/>
                  </a:cubicBezTo>
                  <a:cubicBezTo>
                    <a:pt x="337" y="77"/>
                    <a:pt x="312" y="1"/>
                    <a:pt x="236" y="1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4452" y="3079290"/>
              <a:ext cx="394196" cy="418197"/>
            </a:xfrm>
            <a:custGeom>
              <a:avLst/>
              <a:gdLst/>
              <a:ahLst/>
              <a:cxnLst/>
              <a:rect l="l" t="t" r="r" b="b"/>
              <a:pathLst>
                <a:path w="2480" h="2631" extrusionOk="0">
                  <a:moveTo>
                    <a:pt x="1554" y="0"/>
                  </a:moveTo>
                  <a:lnTo>
                    <a:pt x="711" y="374"/>
                  </a:lnTo>
                  <a:lnTo>
                    <a:pt x="400" y="89"/>
                  </a:lnTo>
                  <a:lnTo>
                    <a:pt x="1" y="425"/>
                  </a:lnTo>
                  <a:cubicBezTo>
                    <a:pt x="1" y="425"/>
                    <a:pt x="1001" y="2630"/>
                    <a:pt x="1793" y="2630"/>
                  </a:cubicBezTo>
                  <a:cubicBezTo>
                    <a:pt x="1826" y="2630"/>
                    <a:pt x="1858" y="2627"/>
                    <a:pt x="1890" y="2619"/>
                  </a:cubicBezTo>
                  <a:cubicBezTo>
                    <a:pt x="2480" y="2473"/>
                    <a:pt x="1554" y="0"/>
                    <a:pt x="1554" y="0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35413" y="3146049"/>
              <a:ext cx="115080" cy="122868"/>
            </a:xfrm>
            <a:custGeom>
              <a:avLst/>
              <a:gdLst/>
              <a:ahLst/>
              <a:cxnLst/>
              <a:rect l="l" t="t" r="r" b="b"/>
              <a:pathLst>
                <a:path w="724" h="773" extrusionOk="0">
                  <a:moveTo>
                    <a:pt x="23" y="0"/>
                  </a:moveTo>
                  <a:cubicBezTo>
                    <a:pt x="16" y="0"/>
                    <a:pt x="10" y="2"/>
                    <a:pt x="7" y="5"/>
                  </a:cubicBezTo>
                  <a:cubicBezTo>
                    <a:pt x="0" y="18"/>
                    <a:pt x="0" y="31"/>
                    <a:pt x="7" y="37"/>
                  </a:cubicBezTo>
                  <a:lnTo>
                    <a:pt x="679" y="760"/>
                  </a:lnTo>
                  <a:cubicBezTo>
                    <a:pt x="692" y="772"/>
                    <a:pt x="692" y="772"/>
                    <a:pt x="698" y="772"/>
                  </a:cubicBezTo>
                  <a:cubicBezTo>
                    <a:pt x="704" y="772"/>
                    <a:pt x="711" y="760"/>
                    <a:pt x="711" y="760"/>
                  </a:cubicBezTo>
                  <a:cubicBezTo>
                    <a:pt x="723" y="753"/>
                    <a:pt x="723" y="741"/>
                    <a:pt x="711" y="728"/>
                  </a:cubicBezTo>
                  <a:lnTo>
                    <a:pt x="38" y="5"/>
                  </a:lnTo>
                  <a:cubicBezTo>
                    <a:pt x="35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C4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55105" y="2883781"/>
              <a:ext cx="192647" cy="291355"/>
            </a:xfrm>
            <a:custGeom>
              <a:avLst/>
              <a:gdLst/>
              <a:ahLst/>
              <a:cxnLst/>
              <a:rect l="l" t="t" r="r" b="b"/>
              <a:pathLst>
                <a:path w="1212" h="1833" extrusionOk="0">
                  <a:moveTo>
                    <a:pt x="1072" y="0"/>
                  </a:moveTo>
                  <a:cubicBezTo>
                    <a:pt x="1072" y="0"/>
                    <a:pt x="255" y="489"/>
                    <a:pt x="1" y="1408"/>
                  </a:cubicBezTo>
                  <a:lnTo>
                    <a:pt x="977" y="1833"/>
                  </a:lnTo>
                  <a:lnTo>
                    <a:pt x="1212" y="109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033528" y="3033989"/>
              <a:ext cx="368923" cy="463021"/>
            </a:xfrm>
            <a:custGeom>
              <a:avLst/>
              <a:gdLst/>
              <a:ahLst/>
              <a:cxnLst/>
              <a:rect l="l" t="t" r="r" b="b"/>
              <a:pathLst>
                <a:path w="2321" h="2913" extrusionOk="0">
                  <a:moveTo>
                    <a:pt x="957" y="0"/>
                  </a:moveTo>
                  <a:cubicBezTo>
                    <a:pt x="957" y="0"/>
                    <a:pt x="0" y="2403"/>
                    <a:pt x="698" y="2878"/>
                  </a:cubicBezTo>
                  <a:cubicBezTo>
                    <a:pt x="732" y="2902"/>
                    <a:pt x="768" y="2913"/>
                    <a:pt x="808" y="2913"/>
                  </a:cubicBezTo>
                  <a:cubicBezTo>
                    <a:pt x="1345" y="2913"/>
                    <a:pt x="2321" y="869"/>
                    <a:pt x="2321" y="869"/>
                  </a:cubicBezTo>
                  <a:lnTo>
                    <a:pt x="1484" y="501"/>
                  </a:lnTo>
                  <a:lnTo>
                    <a:pt x="1484" y="76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51131" y="3124591"/>
              <a:ext cx="20346" cy="162447"/>
            </a:xfrm>
            <a:custGeom>
              <a:avLst/>
              <a:gdLst/>
              <a:ahLst/>
              <a:cxnLst/>
              <a:rect l="l" t="t" r="r" b="b"/>
              <a:pathLst>
                <a:path w="128" h="1022" extrusionOk="0">
                  <a:moveTo>
                    <a:pt x="115" y="1"/>
                  </a:moveTo>
                  <a:cubicBezTo>
                    <a:pt x="96" y="1"/>
                    <a:pt x="89" y="7"/>
                    <a:pt x="89" y="20"/>
                  </a:cubicBezTo>
                  <a:lnTo>
                    <a:pt x="1" y="1002"/>
                  </a:lnTo>
                  <a:cubicBezTo>
                    <a:pt x="1" y="1009"/>
                    <a:pt x="7" y="1015"/>
                    <a:pt x="7" y="1015"/>
                  </a:cubicBezTo>
                  <a:lnTo>
                    <a:pt x="20" y="1021"/>
                  </a:lnTo>
                  <a:cubicBezTo>
                    <a:pt x="32" y="1021"/>
                    <a:pt x="39" y="1015"/>
                    <a:pt x="39" y="1009"/>
                  </a:cubicBezTo>
                  <a:lnTo>
                    <a:pt x="127" y="26"/>
                  </a:lnTo>
                  <a:cubicBezTo>
                    <a:pt x="127" y="7"/>
                    <a:pt x="121" y="1"/>
                    <a:pt x="115" y="1"/>
                  </a:cubicBezTo>
                  <a:close/>
                </a:path>
              </a:pathLst>
            </a:custGeom>
            <a:solidFill>
              <a:srgbClr val="C4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29216" y="2779986"/>
              <a:ext cx="242081" cy="272917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72" y="0"/>
                  </a:moveTo>
                  <a:cubicBezTo>
                    <a:pt x="634" y="0"/>
                    <a:pt x="615" y="45"/>
                    <a:pt x="609" y="83"/>
                  </a:cubicBezTo>
                  <a:cubicBezTo>
                    <a:pt x="603" y="254"/>
                    <a:pt x="634" y="419"/>
                    <a:pt x="666" y="584"/>
                  </a:cubicBezTo>
                  <a:cubicBezTo>
                    <a:pt x="571" y="476"/>
                    <a:pt x="451" y="330"/>
                    <a:pt x="362" y="210"/>
                  </a:cubicBezTo>
                  <a:cubicBezTo>
                    <a:pt x="348" y="193"/>
                    <a:pt x="330" y="185"/>
                    <a:pt x="310" y="185"/>
                  </a:cubicBezTo>
                  <a:cubicBezTo>
                    <a:pt x="293" y="185"/>
                    <a:pt x="275" y="191"/>
                    <a:pt x="260" y="203"/>
                  </a:cubicBezTo>
                  <a:cubicBezTo>
                    <a:pt x="229" y="229"/>
                    <a:pt x="235" y="273"/>
                    <a:pt x="254" y="305"/>
                  </a:cubicBezTo>
                  <a:cubicBezTo>
                    <a:pt x="292" y="413"/>
                    <a:pt x="394" y="527"/>
                    <a:pt x="451" y="622"/>
                  </a:cubicBezTo>
                  <a:cubicBezTo>
                    <a:pt x="362" y="571"/>
                    <a:pt x="197" y="482"/>
                    <a:pt x="108" y="419"/>
                  </a:cubicBezTo>
                  <a:cubicBezTo>
                    <a:pt x="104" y="410"/>
                    <a:pt x="94" y="406"/>
                    <a:pt x="84" y="406"/>
                  </a:cubicBezTo>
                  <a:cubicBezTo>
                    <a:pt x="64" y="406"/>
                    <a:pt x="38" y="420"/>
                    <a:pt x="26" y="444"/>
                  </a:cubicBezTo>
                  <a:cubicBezTo>
                    <a:pt x="0" y="482"/>
                    <a:pt x="13" y="520"/>
                    <a:pt x="45" y="552"/>
                  </a:cubicBezTo>
                  <a:cubicBezTo>
                    <a:pt x="153" y="634"/>
                    <a:pt x="254" y="711"/>
                    <a:pt x="362" y="774"/>
                  </a:cubicBezTo>
                  <a:cubicBezTo>
                    <a:pt x="286" y="907"/>
                    <a:pt x="235" y="1059"/>
                    <a:pt x="222" y="1211"/>
                  </a:cubicBezTo>
                  <a:cubicBezTo>
                    <a:pt x="216" y="1357"/>
                    <a:pt x="254" y="1528"/>
                    <a:pt x="381" y="1630"/>
                  </a:cubicBezTo>
                  <a:lnTo>
                    <a:pt x="406" y="1655"/>
                  </a:lnTo>
                  <a:cubicBezTo>
                    <a:pt x="483" y="1697"/>
                    <a:pt x="567" y="1716"/>
                    <a:pt x="653" y="1716"/>
                  </a:cubicBezTo>
                  <a:cubicBezTo>
                    <a:pt x="709" y="1716"/>
                    <a:pt x="767" y="1708"/>
                    <a:pt x="825" y="1693"/>
                  </a:cubicBezTo>
                  <a:cubicBezTo>
                    <a:pt x="951" y="1655"/>
                    <a:pt x="1059" y="1592"/>
                    <a:pt x="1173" y="1522"/>
                  </a:cubicBezTo>
                  <a:cubicBezTo>
                    <a:pt x="1199" y="1503"/>
                    <a:pt x="1218" y="1490"/>
                    <a:pt x="1243" y="1478"/>
                  </a:cubicBezTo>
                  <a:cubicBezTo>
                    <a:pt x="1262" y="1471"/>
                    <a:pt x="1268" y="1465"/>
                    <a:pt x="1281" y="1465"/>
                  </a:cubicBezTo>
                  <a:cubicBezTo>
                    <a:pt x="1294" y="1465"/>
                    <a:pt x="1294" y="1459"/>
                    <a:pt x="1300" y="1459"/>
                  </a:cubicBezTo>
                  <a:lnTo>
                    <a:pt x="1306" y="1459"/>
                  </a:lnTo>
                  <a:cubicBezTo>
                    <a:pt x="1326" y="1446"/>
                    <a:pt x="1332" y="1446"/>
                    <a:pt x="1345" y="1446"/>
                  </a:cubicBezTo>
                  <a:lnTo>
                    <a:pt x="1440" y="1446"/>
                  </a:lnTo>
                  <a:cubicBezTo>
                    <a:pt x="1490" y="1440"/>
                    <a:pt x="1522" y="1402"/>
                    <a:pt x="1522" y="1351"/>
                  </a:cubicBezTo>
                  <a:cubicBezTo>
                    <a:pt x="1522" y="1313"/>
                    <a:pt x="1503" y="1281"/>
                    <a:pt x="1484" y="1249"/>
                  </a:cubicBezTo>
                  <a:cubicBezTo>
                    <a:pt x="1433" y="1199"/>
                    <a:pt x="1364" y="1180"/>
                    <a:pt x="1300" y="1173"/>
                  </a:cubicBezTo>
                  <a:cubicBezTo>
                    <a:pt x="1287" y="1171"/>
                    <a:pt x="1273" y="1171"/>
                    <a:pt x="1260" y="1171"/>
                  </a:cubicBezTo>
                  <a:cubicBezTo>
                    <a:pt x="1185" y="1171"/>
                    <a:pt x="1111" y="1199"/>
                    <a:pt x="1047" y="1237"/>
                  </a:cubicBezTo>
                  <a:cubicBezTo>
                    <a:pt x="1053" y="1211"/>
                    <a:pt x="1053" y="1186"/>
                    <a:pt x="1059" y="1161"/>
                  </a:cubicBezTo>
                  <a:cubicBezTo>
                    <a:pt x="1123" y="831"/>
                    <a:pt x="1180" y="489"/>
                    <a:pt x="1199" y="146"/>
                  </a:cubicBezTo>
                  <a:cubicBezTo>
                    <a:pt x="1199" y="108"/>
                    <a:pt x="1173" y="77"/>
                    <a:pt x="1129" y="70"/>
                  </a:cubicBezTo>
                  <a:cubicBezTo>
                    <a:pt x="1124" y="69"/>
                    <a:pt x="1119" y="69"/>
                    <a:pt x="1115" y="69"/>
                  </a:cubicBezTo>
                  <a:cubicBezTo>
                    <a:pt x="1082" y="69"/>
                    <a:pt x="1052" y="88"/>
                    <a:pt x="1047" y="127"/>
                  </a:cubicBezTo>
                  <a:lnTo>
                    <a:pt x="951" y="508"/>
                  </a:lnTo>
                  <a:cubicBezTo>
                    <a:pt x="939" y="546"/>
                    <a:pt x="926" y="584"/>
                    <a:pt x="920" y="634"/>
                  </a:cubicBezTo>
                  <a:cubicBezTo>
                    <a:pt x="863" y="444"/>
                    <a:pt x="799" y="254"/>
                    <a:pt x="742" y="64"/>
                  </a:cubicBezTo>
                  <a:cubicBezTo>
                    <a:pt x="736" y="19"/>
                    <a:pt x="723" y="0"/>
                    <a:pt x="672" y="0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73821" y="2154834"/>
              <a:ext cx="533277" cy="596063"/>
            </a:xfrm>
            <a:custGeom>
              <a:avLst/>
              <a:gdLst/>
              <a:ahLst/>
              <a:cxnLst/>
              <a:rect l="l" t="t" r="r" b="b"/>
              <a:pathLst>
                <a:path w="3355" h="3750" extrusionOk="0">
                  <a:moveTo>
                    <a:pt x="1278" y="0"/>
                  </a:moveTo>
                  <a:cubicBezTo>
                    <a:pt x="1184" y="0"/>
                    <a:pt x="1089" y="6"/>
                    <a:pt x="996" y="15"/>
                  </a:cubicBezTo>
                  <a:cubicBezTo>
                    <a:pt x="762" y="41"/>
                    <a:pt x="533" y="91"/>
                    <a:pt x="349" y="237"/>
                  </a:cubicBezTo>
                  <a:cubicBezTo>
                    <a:pt x="147" y="402"/>
                    <a:pt x="32" y="662"/>
                    <a:pt x="20" y="935"/>
                  </a:cubicBezTo>
                  <a:cubicBezTo>
                    <a:pt x="1" y="1195"/>
                    <a:pt x="32" y="1480"/>
                    <a:pt x="147" y="1727"/>
                  </a:cubicBezTo>
                  <a:cubicBezTo>
                    <a:pt x="235" y="1924"/>
                    <a:pt x="394" y="2101"/>
                    <a:pt x="552" y="2260"/>
                  </a:cubicBezTo>
                  <a:cubicBezTo>
                    <a:pt x="1015" y="2742"/>
                    <a:pt x="1491" y="3261"/>
                    <a:pt x="1960" y="3750"/>
                  </a:cubicBezTo>
                  <a:cubicBezTo>
                    <a:pt x="2467" y="3426"/>
                    <a:pt x="2873" y="2932"/>
                    <a:pt x="3101" y="2367"/>
                  </a:cubicBezTo>
                  <a:cubicBezTo>
                    <a:pt x="3234" y="2031"/>
                    <a:pt x="3234" y="1619"/>
                    <a:pt x="3196" y="1245"/>
                  </a:cubicBezTo>
                  <a:cubicBezTo>
                    <a:pt x="3196" y="1195"/>
                    <a:pt x="3171" y="1112"/>
                    <a:pt x="3152" y="1061"/>
                  </a:cubicBezTo>
                  <a:cubicBezTo>
                    <a:pt x="3196" y="992"/>
                    <a:pt x="3266" y="947"/>
                    <a:pt x="3355" y="941"/>
                  </a:cubicBezTo>
                  <a:cubicBezTo>
                    <a:pt x="3292" y="902"/>
                    <a:pt x="3218" y="877"/>
                    <a:pt x="3144" y="877"/>
                  </a:cubicBezTo>
                  <a:cubicBezTo>
                    <a:pt x="3097" y="877"/>
                    <a:pt x="3050" y="887"/>
                    <a:pt x="3006" y="909"/>
                  </a:cubicBezTo>
                  <a:cubicBezTo>
                    <a:pt x="3038" y="706"/>
                    <a:pt x="2974" y="491"/>
                    <a:pt x="2841" y="332"/>
                  </a:cubicBezTo>
                  <a:lnTo>
                    <a:pt x="2841" y="332"/>
                  </a:lnTo>
                  <a:cubicBezTo>
                    <a:pt x="2873" y="440"/>
                    <a:pt x="2854" y="561"/>
                    <a:pt x="2822" y="662"/>
                  </a:cubicBezTo>
                  <a:cubicBezTo>
                    <a:pt x="2632" y="434"/>
                    <a:pt x="2359" y="244"/>
                    <a:pt x="2087" y="142"/>
                  </a:cubicBezTo>
                  <a:cubicBezTo>
                    <a:pt x="1828" y="43"/>
                    <a:pt x="1551" y="0"/>
                    <a:pt x="1278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47594" y="2258152"/>
              <a:ext cx="446650" cy="645496"/>
            </a:xfrm>
            <a:custGeom>
              <a:avLst/>
              <a:gdLst/>
              <a:ahLst/>
              <a:cxnLst/>
              <a:rect l="l" t="t" r="r" b="b"/>
              <a:pathLst>
                <a:path w="2810" h="4061" extrusionOk="0">
                  <a:moveTo>
                    <a:pt x="1424" y="0"/>
                  </a:moveTo>
                  <a:cubicBezTo>
                    <a:pt x="1016" y="0"/>
                    <a:pt x="644" y="143"/>
                    <a:pt x="533" y="411"/>
                  </a:cubicBezTo>
                  <a:cubicBezTo>
                    <a:pt x="1" y="1698"/>
                    <a:pt x="71" y="2282"/>
                    <a:pt x="381" y="2681"/>
                  </a:cubicBezTo>
                  <a:cubicBezTo>
                    <a:pt x="730" y="3131"/>
                    <a:pt x="1047" y="3100"/>
                    <a:pt x="927" y="3619"/>
                  </a:cubicBezTo>
                  <a:cubicBezTo>
                    <a:pt x="972" y="3866"/>
                    <a:pt x="1132" y="4060"/>
                    <a:pt x="1351" y="4060"/>
                  </a:cubicBezTo>
                  <a:cubicBezTo>
                    <a:pt x="1526" y="4060"/>
                    <a:pt x="1738" y="3937"/>
                    <a:pt x="1960" y="3619"/>
                  </a:cubicBezTo>
                  <a:cubicBezTo>
                    <a:pt x="2156" y="2599"/>
                    <a:pt x="2562" y="2402"/>
                    <a:pt x="2562" y="2402"/>
                  </a:cubicBezTo>
                  <a:cubicBezTo>
                    <a:pt x="2562" y="2402"/>
                    <a:pt x="2810" y="1128"/>
                    <a:pt x="2689" y="754"/>
                  </a:cubicBezTo>
                  <a:cubicBezTo>
                    <a:pt x="2535" y="239"/>
                    <a:pt x="1950" y="0"/>
                    <a:pt x="1424" y="0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94008" y="2241144"/>
              <a:ext cx="435523" cy="345557"/>
            </a:xfrm>
            <a:custGeom>
              <a:avLst/>
              <a:gdLst/>
              <a:ahLst/>
              <a:cxnLst/>
              <a:rect l="l" t="t" r="r" b="b"/>
              <a:pathLst>
                <a:path w="2740" h="2174" extrusionOk="0">
                  <a:moveTo>
                    <a:pt x="1058" y="0"/>
                  </a:moveTo>
                  <a:cubicBezTo>
                    <a:pt x="811" y="0"/>
                    <a:pt x="596" y="52"/>
                    <a:pt x="463" y="170"/>
                  </a:cubicBezTo>
                  <a:cubicBezTo>
                    <a:pt x="1" y="582"/>
                    <a:pt x="58" y="899"/>
                    <a:pt x="58" y="899"/>
                  </a:cubicBezTo>
                  <a:cubicBezTo>
                    <a:pt x="529" y="995"/>
                    <a:pt x="1033" y="1038"/>
                    <a:pt x="1527" y="1038"/>
                  </a:cubicBezTo>
                  <a:cubicBezTo>
                    <a:pt x="1718" y="1038"/>
                    <a:pt x="1907" y="1032"/>
                    <a:pt x="2093" y="1019"/>
                  </a:cubicBezTo>
                  <a:lnTo>
                    <a:pt x="2093" y="1019"/>
                  </a:lnTo>
                  <a:cubicBezTo>
                    <a:pt x="1985" y="1400"/>
                    <a:pt x="2061" y="1843"/>
                    <a:pt x="2277" y="2173"/>
                  </a:cubicBezTo>
                  <a:lnTo>
                    <a:pt x="2530" y="2059"/>
                  </a:lnTo>
                  <a:cubicBezTo>
                    <a:pt x="2530" y="2059"/>
                    <a:pt x="2594" y="1539"/>
                    <a:pt x="2663" y="1127"/>
                  </a:cubicBezTo>
                  <a:cubicBezTo>
                    <a:pt x="2739" y="715"/>
                    <a:pt x="2537" y="417"/>
                    <a:pt x="1991" y="195"/>
                  </a:cubicBezTo>
                  <a:cubicBezTo>
                    <a:pt x="1694" y="74"/>
                    <a:pt x="1353" y="0"/>
                    <a:pt x="1058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48190" y="2525825"/>
              <a:ext cx="35446" cy="32744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3" y="1"/>
                  </a:moveTo>
                  <a:cubicBezTo>
                    <a:pt x="61" y="1"/>
                    <a:pt x="13" y="32"/>
                    <a:pt x="7" y="84"/>
                  </a:cubicBezTo>
                  <a:cubicBezTo>
                    <a:pt x="1" y="141"/>
                    <a:pt x="32" y="192"/>
                    <a:pt x="89" y="205"/>
                  </a:cubicBezTo>
                  <a:cubicBezTo>
                    <a:pt x="94" y="205"/>
                    <a:pt x="98" y="205"/>
                    <a:pt x="102" y="205"/>
                  </a:cubicBezTo>
                  <a:cubicBezTo>
                    <a:pt x="149" y="205"/>
                    <a:pt x="198" y="174"/>
                    <a:pt x="203" y="122"/>
                  </a:cubicBezTo>
                  <a:cubicBezTo>
                    <a:pt x="222" y="65"/>
                    <a:pt x="184" y="14"/>
                    <a:pt x="127" y="2"/>
                  </a:cubicBezTo>
                  <a:cubicBezTo>
                    <a:pt x="123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53276" y="2530116"/>
              <a:ext cx="14306" cy="12239"/>
            </a:xfrm>
            <a:custGeom>
              <a:avLst/>
              <a:gdLst/>
              <a:ahLst/>
              <a:cxnLst/>
              <a:rect l="l" t="t" r="r" b="b"/>
              <a:pathLst>
                <a:path w="90" h="77" extrusionOk="0">
                  <a:moveTo>
                    <a:pt x="45" y="0"/>
                  </a:moveTo>
                  <a:cubicBezTo>
                    <a:pt x="26" y="0"/>
                    <a:pt x="7" y="6"/>
                    <a:pt x="0" y="32"/>
                  </a:cubicBezTo>
                  <a:cubicBezTo>
                    <a:pt x="0" y="57"/>
                    <a:pt x="7" y="70"/>
                    <a:pt x="32" y="76"/>
                  </a:cubicBezTo>
                  <a:cubicBezTo>
                    <a:pt x="57" y="76"/>
                    <a:pt x="70" y="70"/>
                    <a:pt x="76" y="51"/>
                  </a:cubicBezTo>
                  <a:cubicBezTo>
                    <a:pt x="89" y="32"/>
                    <a:pt x="70" y="6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24208" y="2500710"/>
              <a:ext cx="34492" cy="3258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115" y="0"/>
                  </a:moveTo>
                  <a:cubicBezTo>
                    <a:pt x="68" y="0"/>
                    <a:pt x="19" y="31"/>
                    <a:pt x="13" y="84"/>
                  </a:cubicBezTo>
                  <a:cubicBezTo>
                    <a:pt x="1" y="141"/>
                    <a:pt x="32" y="191"/>
                    <a:pt x="89" y="204"/>
                  </a:cubicBezTo>
                  <a:cubicBezTo>
                    <a:pt x="94" y="205"/>
                    <a:pt x="99" y="205"/>
                    <a:pt x="104" y="205"/>
                  </a:cubicBezTo>
                  <a:cubicBezTo>
                    <a:pt x="156" y="205"/>
                    <a:pt x="204" y="174"/>
                    <a:pt x="210" y="122"/>
                  </a:cubicBezTo>
                  <a:cubicBezTo>
                    <a:pt x="216" y="65"/>
                    <a:pt x="185" y="14"/>
                    <a:pt x="128" y="1"/>
                  </a:cubicBezTo>
                  <a:cubicBezTo>
                    <a:pt x="123" y="1"/>
                    <a:pt x="119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29295" y="2503889"/>
              <a:ext cx="14306" cy="12239"/>
            </a:xfrm>
            <a:custGeom>
              <a:avLst/>
              <a:gdLst/>
              <a:ahLst/>
              <a:cxnLst/>
              <a:rect l="l" t="t" r="r" b="b"/>
              <a:pathLst>
                <a:path w="90" h="77" extrusionOk="0">
                  <a:moveTo>
                    <a:pt x="51" y="0"/>
                  </a:moveTo>
                  <a:cubicBezTo>
                    <a:pt x="26" y="0"/>
                    <a:pt x="13" y="7"/>
                    <a:pt x="0" y="32"/>
                  </a:cubicBezTo>
                  <a:cubicBezTo>
                    <a:pt x="0" y="51"/>
                    <a:pt x="13" y="70"/>
                    <a:pt x="32" y="76"/>
                  </a:cubicBezTo>
                  <a:cubicBezTo>
                    <a:pt x="57" y="76"/>
                    <a:pt x="77" y="70"/>
                    <a:pt x="83" y="45"/>
                  </a:cubicBezTo>
                  <a:cubicBezTo>
                    <a:pt x="89" y="32"/>
                    <a:pt x="77" y="7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509108" y="2442852"/>
              <a:ext cx="75819" cy="31472"/>
            </a:xfrm>
            <a:custGeom>
              <a:avLst/>
              <a:gdLst/>
              <a:ahLst/>
              <a:cxnLst/>
              <a:rect l="l" t="t" r="r" b="b"/>
              <a:pathLst>
                <a:path w="477" h="198" extrusionOk="0">
                  <a:moveTo>
                    <a:pt x="206" y="0"/>
                  </a:moveTo>
                  <a:cubicBezTo>
                    <a:pt x="152" y="0"/>
                    <a:pt x="97" y="14"/>
                    <a:pt x="45" y="42"/>
                  </a:cubicBezTo>
                  <a:cubicBezTo>
                    <a:pt x="20" y="61"/>
                    <a:pt x="1" y="99"/>
                    <a:pt x="20" y="124"/>
                  </a:cubicBezTo>
                  <a:cubicBezTo>
                    <a:pt x="24" y="141"/>
                    <a:pt x="42" y="153"/>
                    <a:pt x="61" y="153"/>
                  </a:cubicBezTo>
                  <a:cubicBezTo>
                    <a:pt x="71" y="153"/>
                    <a:pt x="81" y="150"/>
                    <a:pt x="89" y="143"/>
                  </a:cubicBezTo>
                  <a:cubicBezTo>
                    <a:pt x="125" y="124"/>
                    <a:pt x="166" y="114"/>
                    <a:pt x="205" y="114"/>
                  </a:cubicBezTo>
                  <a:cubicBezTo>
                    <a:pt x="229" y="114"/>
                    <a:pt x="252" y="117"/>
                    <a:pt x="273" y="124"/>
                  </a:cubicBezTo>
                  <a:cubicBezTo>
                    <a:pt x="305" y="131"/>
                    <a:pt x="324" y="143"/>
                    <a:pt x="362" y="162"/>
                  </a:cubicBezTo>
                  <a:cubicBezTo>
                    <a:pt x="378" y="173"/>
                    <a:pt x="394" y="197"/>
                    <a:pt x="417" y="197"/>
                  </a:cubicBezTo>
                  <a:cubicBezTo>
                    <a:pt x="422" y="197"/>
                    <a:pt x="427" y="196"/>
                    <a:pt x="432" y="194"/>
                  </a:cubicBezTo>
                  <a:cubicBezTo>
                    <a:pt x="438" y="194"/>
                    <a:pt x="444" y="181"/>
                    <a:pt x="457" y="175"/>
                  </a:cubicBezTo>
                  <a:cubicBezTo>
                    <a:pt x="470" y="169"/>
                    <a:pt x="476" y="124"/>
                    <a:pt x="457" y="105"/>
                  </a:cubicBezTo>
                  <a:cubicBezTo>
                    <a:pt x="386" y="38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37063" y="2468602"/>
              <a:ext cx="83926" cy="38943"/>
            </a:xfrm>
            <a:custGeom>
              <a:avLst/>
              <a:gdLst/>
              <a:ahLst/>
              <a:cxnLst/>
              <a:rect l="l" t="t" r="r" b="b"/>
              <a:pathLst>
                <a:path w="528" h="245" extrusionOk="0">
                  <a:moveTo>
                    <a:pt x="190" y="0"/>
                  </a:moveTo>
                  <a:cubicBezTo>
                    <a:pt x="139" y="0"/>
                    <a:pt x="88" y="9"/>
                    <a:pt x="39" y="26"/>
                  </a:cubicBezTo>
                  <a:cubicBezTo>
                    <a:pt x="7" y="32"/>
                    <a:pt x="1" y="76"/>
                    <a:pt x="7" y="102"/>
                  </a:cubicBezTo>
                  <a:cubicBezTo>
                    <a:pt x="7" y="108"/>
                    <a:pt x="13" y="121"/>
                    <a:pt x="20" y="127"/>
                  </a:cubicBezTo>
                  <a:cubicBezTo>
                    <a:pt x="32" y="137"/>
                    <a:pt x="44" y="140"/>
                    <a:pt x="56" y="140"/>
                  </a:cubicBezTo>
                  <a:cubicBezTo>
                    <a:pt x="75" y="140"/>
                    <a:pt x="95" y="131"/>
                    <a:pt x="115" y="127"/>
                  </a:cubicBezTo>
                  <a:cubicBezTo>
                    <a:pt x="134" y="124"/>
                    <a:pt x="155" y="122"/>
                    <a:pt x="174" y="122"/>
                  </a:cubicBezTo>
                  <a:cubicBezTo>
                    <a:pt x="194" y="122"/>
                    <a:pt x="213" y="124"/>
                    <a:pt x="229" y="127"/>
                  </a:cubicBezTo>
                  <a:cubicBezTo>
                    <a:pt x="299" y="134"/>
                    <a:pt x="362" y="165"/>
                    <a:pt x="407" y="222"/>
                  </a:cubicBezTo>
                  <a:cubicBezTo>
                    <a:pt x="421" y="237"/>
                    <a:pt x="439" y="245"/>
                    <a:pt x="457" y="245"/>
                  </a:cubicBezTo>
                  <a:cubicBezTo>
                    <a:pt x="471" y="245"/>
                    <a:pt x="484" y="240"/>
                    <a:pt x="495" y="229"/>
                  </a:cubicBezTo>
                  <a:cubicBezTo>
                    <a:pt x="521" y="203"/>
                    <a:pt x="527" y="165"/>
                    <a:pt x="508" y="140"/>
                  </a:cubicBezTo>
                  <a:cubicBezTo>
                    <a:pt x="424" y="47"/>
                    <a:pt x="308" y="0"/>
                    <a:pt x="190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64582" y="2545217"/>
              <a:ext cx="28293" cy="21299"/>
            </a:xfrm>
            <a:custGeom>
              <a:avLst/>
              <a:gdLst/>
              <a:ahLst/>
              <a:cxnLst/>
              <a:rect l="l" t="t" r="r" b="b"/>
              <a:pathLst>
                <a:path w="178" h="134" extrusionOk="0">
                  <a:moveTo>
                    <a:pt x="64" y="0"/>
                  </a:moveTo>
                  <a:cubicBezTo>
                    <a:pt x="45" y="7"/>
                    <a:pt x="0" y="32"/>
                    <a:pt x="13" y="121"/>
                  </a:cubicBezTo>
                  <a:cubicBezTo>
                    <a:pt x="13" y="127"/>
                    <a:pt x="13" y="133"/>
                    <a:pt x="19" y="133"/>
                  </a:cubicBezTo>
                  <a:cubicBezTo>
                    <a:pt x="32" y="133"/>
                    <a:pt x="45" y="127"/>
                    <a:pt x="45" y="114"/>
                  </a:cubicBezTo>
                  <a:cubicBezTo>
                    <a:pt x="32" y="57"/>
                    <a:pt x="51" y="26"/>
                    <a:pt x="76" y="26"/>
                  </a:cubicBezTo>
                  <a:cubicBezTo>
                    <a:pt x="95" y="26"/>
                    <a:pt x="121" y="38"/>
                    <a:pt x="152" y="64"/>
                  </a:cubicBezTo>
                  <a:cubicBezTo>
                    <a:pt x="152" y="67"/>
                    <a:pt x="154" y="68"/>
                    <a:pt x="157" y="68"/>
                  </a:cubicBezTo>
                  <a:cubicBezTo>
                    <a:pt x="160" y="68"/>
                    <a:pt x="165" y="67"/>
                    <a:pt x="172" y="64"/>
                  </a:cubicBezTo>
                  <a:cubicBezTo>
                    <a:pt x="178" y="64"/>
                    <a:pt x="178" y="57"/>
                    <a:pt x="172" y="51"/>
                  </a:cubicBezTo>
                  <a:cubicBezTo>
                    <a:pt x="127" y="7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C4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41375" y="2580821"/>
              <a:ext cx="92509" cy="50705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93" y="0"/>
                  </a:moveTo>
                  <a:cubicBezTo>
                    <a:pt x="73" y="0"/>
                    <a:pt x="56" y="7"/>
                    <a:pt x="45" y="23"/>
                  </a:cubicBezTo>
                  <a:cubicBezTo>
                    <a:pt x="1" y="93"/>
                    <a:pt x="77" y="290"/>
                    <a:pt x="267" y="315"/>
                  </a:cubicBezTo>
                  <a:cubicBezTo>
                    <a:pt x="282" y="318"/>
                    <a:pt x="297" y="319"/>
                    <a:pt x="311" y="319"/>
                  </a:cubicBezTo>
                  <a:cubicBezTo>
                    <a:pt x="481" y="319"/>
                    <a:pt x="581" y="157"/>
                    <a:pt x="552" y="87"/>
                  </a:cubicBezTo>
                  <a:cubicBezTo>
                    <a:pt x="539" y="55"/>
                    <a:pt x="506" y="49"/>
                    <a:pt x="461" y="49"/>
                  </a:cubicBezTo>
                  <a:cubicBezTo>
                    <a:pt x="431" y="49"/>
                    <a:pt x="395" y="52"/>
                    <a:pt x="357" y="52"/>
                  </a:cubicBezTo>
                  <a:cubicBezTo>
                    <a:pt x="338" y="52"/>
                    <a:pt x="319" y="51"/>
                    <a:pt x="298" y="49"/>
                  </a:cubicBezTo>
                  <a:cubicBezTo>
                    <a:pt x="214" y="35"/>
                    <a:pt x="142" y="0"/>
                    <a:pt x="93" y="0"/>
                  </a:cubicBezTo>
                  <a:close/>
                </a:path>
              </a:pathLst>
            </a:custGeom>
            <a:solidFill>
              <a:srgbClr val="8E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54409" y="2609909"/>
              <a:ext cx="69779" cy="22571"/>
            </a:xfrm>
            <a:custGeom>
              <a:avLst/>
              <a:gdLst/>
              <a:ahLst/>
              <a:cxnLst/>
              <a:rect l="l" t="t" r="r" b="b"/>
              <a:pathLst>
                <a:path w="439" h="142" extrusionOk="0">
                  <a:moveTo>
                    <a:pt x="217" y="0"/>
                  </a:moveTo>
                  <a:cubicBezTo>
                    <a:pt x="124" y="0"/>
                    <a:pt x="43" y="14"/>
                    <a:pt x="1" y="37"/>
                  </a:cubicBezTo>
                  <a:cubicBezTo>
                    <a:pt x="45" y="88"/>
                    <a:pt x="109" y="132"/>
                    <a:pt x="185" y="138"/>
                  </a:cubicBezTo>
                  <a:cubicBezTo>
                    <a:pt x="200" y="141"/>
                    <a:pt x="214" y="142"/>
                    <a:pt x="228" y="142"/>
                  </a:cubicBezTo>
                  <a:cubicBezTo>
                    <a:pt x="326" y="142"/>
                    <a:pt x="399" y="86"/>
                    <a:pt x="438" y="31"/>
                  </a:cubicBezTo>
                  <a:lnTo>
                    <a:pt x="318" y="5"/>
                  </a:lnTo>
                  <a:cubicBezTo>
                    <a:pt x="284" y="2"/>
                    <a:pt x="250" y="0"/>
                    <a:pt x="217" y="0"/>
                  </a:cubicBez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53455" y="2582093"/>
              <a:ext cx="71686" cy="18438"/>
            </a:xfrm>
            <a:custGeom>
              <a:avLst/>
              <a:gdLst/>
              <a:ahLst/>
              <a:cxnLst/>
              <a:rect l="l" t="t" r="r" b="b"/>
              <a:pathLst>
                <a:path w="451" h="116" extrusionOk="0">
                  <a:moveTo>
                    <a:pt x="20" y="1"/>
                  </a:moveTo>
                  <a:cubicBezTo>
                    <a:pt x="13" y="1"/>
                    <a:pt x="7" y="1"/>
                    <a:pt x="1" y="3"/>
                  </a:cubicBezTo>
                  <a:cubicBezTo>
                    <a:pt x="26" y="60"/>
                    <a:pt x="115" y="92"/>
                    <a:pt x="216" y="111"/>
                  </a:cubicBezTo>
                  <a:cubicBezTo>
                    <a:pt x="239" y="114"/>
                    <a:pt x="263" y="115"/>
                    <a:pt x="285" y="115"/>
                  </a:cubicBezTo>
                  <a:cubicBezTo>
                    <a:pt x="358" y="115"/>
                    <a:pt x="421" y="97"/>
                    <a:pt x="451" y="54"/>
                  </a:cubicBezTo>
                  <a:cubicBezTo>
                    <a:pt x="435" y="45"/>
                    <a:pt x="414" y="42"/>
                    <a:pt x="390" y="42"/>
                  </a:cubicBezTo>
                  <a:cubicBezTo>
                    <a:pt x="352" y="42"/>
                    <a:pt x="305" y="48"/>
                    <a:pt x="256" y="48"/>
                  </a:cubicBezTo>
                  <a:cubicBezTo>
                    <a:pt x="245" y="48"/>
                    <a:pt x="234" y="48"/>
                    <a:pt x="222" y="47"/>
                  </a:cubicBezTo>
                  <a:cubicBezTo>
                    <a:pt x="139" y="36"/>
                    <a:pt x="70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14452" y="2563496"/>
              <a:ext cx="128114" cy="108245"/>
            </a:xfrm>
            <a:custGeom>
              <a:avLst/>
              <a:gdLst/>
              <a:ahLst/>
              <a:cxnLst/>
              <a:rect l="l" t="t" r="r" b="b"/>
              <a:pathLst>
                <a:path w="806" h="681" extrusionOk="0">
                  <a:moveTo>
                    <a:pt x="478" y="1"/>
                  </a:moveTo>
                  <a:cubicBezTo>
                    <a:pt x="391" y="1"/>
                    <a:pt x="297" y="33"/>
                    <a:pt x="216" y="101"/>
                  </a:cubicBezTo>
                  <a:cubicBezTo>
                    <a:pt x="45" y="234"/>
                    <a:pt x="1" y="449"/>
                    <a:pt x="102" y="583"/>
                  </a:cubicBezTo>
                  <a:cubicBezTo>
                    <a:pt x="153" y="647"/>
                    <a:pt x="236" y="680"/>
                    <a:pt x="326" y="680"/>
                  </a:cubicBezTo>
                  <a:cubicBezTo>
                    <a:pt x="415" y="680"/>
                    <a:pt x="512" y="648"/>
                    <a:pt x="597" y="583"/>
                  </a:cubicBezTo>
                  <a:cubicBezTo>
                    <a:pt x="761" y="456"/>
                    <a:pt x="806" y="240"/>
                    <a:pt x="704" y="101"/>
                  </a:cubicBezTo>
                  <a:cubicBezTo>
                    <a:pt x="652" y="36"/>
                    <a:pt x="569" y="1"/>
                    <a:pt x="478" y="1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5765" y="2582252"/>
              <a:ext cx="76773" cy="67236"/>
            </a:xfrm>
            <a:custGeom>
              <a:avLst/>
              <a:gdLst/>
              <a:ahLst/>
              <a:cxnLst/>
              <a:rect l="l" t="t" r="r" b="b"/>
              <a:pathLst>
                <a:path w="483" h="423" extrusionOk="0">
                  <a:moveTo>
                    <a:pt x="261" y="1"/>
                  </a:moveTo>
                  <a:cubicBezTo>
                    <a:pt x="240" y="1"/>
                    <a:pt x="219" y="3"/>
                    <a:pt x="197" y="8"/>
                  </a:cubicBezTo>
                  <a:cubicBezTo>
                    <a:pt x="159" y="14"/>
                    <a:pt x="127" y="27"/>
                    <a:pt x="108" y="53"/>
                  </a:cubicBezTo>
                  <a:cubicBezTo>
                    <a:pt x="83" y="78"/>
                    <a:pt x="64" y="116"/>
                    <a:pt x="70" y="154"/>
                  </a:cubicBezTo>
                  <a:cubicBezTo>
                    <a:pt x="83" y="186"/>
                    <a:pt x="95" y="211"/>
                    <a:pt x="108" y="236"/>
                  </a:cubicBezTo>
                  <a:cubicBezTo>
                    <a:pt x="127" y="249"/>
                    <a:pt x="133" y="268"/>
                    <a:pt x="140" y="281"/>
                  </a:cubicBezTo>
                  <a:cubicBezTo>
                    <a:pt x="152" y="306"/>
                    <a:pt x="140" y="338"/>
                    <a:pt x="121" y="357"/>
                  </a:cubicBezTo>
                  <a:cubicBezTo>
                    <a:pt x="108" y="363"/>
                    <a:pt x="95" y="366"/>
                    <a:pt x="83" y="366"/>
                  </a:cubicBezTo>
                  <a:cubicBezTo>
                    <a:pt x="70" y="366"/>
                    <a:pt x="57" y="363"/>
                    <a:pt x="45" y="357"/>
                  </a:cubicBezTo>
                  <a:cubicBezTo>
                    <a:pt x="39" y="351"/>
                    <a:pt x="33" y="348"/>
                    <a:pt x="27" y="348"/>
                  </a:cubicBezTo>
                  <a:cubicBezTo>
                    <a:pt x="20" y="348"/>
                    <a:pt x="14" y="353"/>
                    <a:pt x="7" y="363"/>
                  </a:cubicBezTo>
                  <a:cubicBezTo>
                    <a:pt x="0" y="370"/>
                    <a:pt x="0" y="395"/>
                    <a:pt x="19" y="401"/>
                  </a:cubicBezTo>
                  <a:cubicBezTo>
                    <a:pt x="32" y="408"/>
                    <a:pt x="45" y="420"/>
                    <a:pt x="64" y="420"/>
                  </a:cubicBezTo>
                  <a:cubicBezTo>
                    <a:pt x="72" y="422"/>
                    <a:pt x="79" y="423"/>
                    <a:pt x="87" y="423"/>
                  </a:cubicBezTo>
                  <a:cubicBezTo>
                    <a:pt x="111" y="423"/>
                    <a:pt x="135" y="415"/>
                    <a:pt x="159" y="401"/>
                  </a:cubicBezTo>
                  <a:cubicBezTo>
                    <a:pt x="197" y="370"/>
                    <a:pt x="216" y="325"/>
                    <a:pt x="197" y="274"/>
                  </a:cubicBezTo>
                  <a:cubicBezTo>
                    <a:pt x="190" y="249"/>
                    <a:pt x="178" y="230"/>
                    <a:pt x="159" y="211"/>
                  </a:cubicBezTo>
                  <a:cubicBezTo>
                    <a:pt x="146" y="198"/>
                    <a:pt x="127" y="179"/>
                    <a:pt x="127" y="154"/>
                  </a:cubicBezTo>
                  <a:cubicBezTo>
                    <a:pt x="127" y="141"/>
                    <a:pt x="133" y="116"/>
                    <a:pt x="152" y="103"/>
                  </a:cubicBezTo>
                  <a:cubicBezTo>
                    <a:pt x="159" y="91"/>
                    <a:pt x="165" y="91"/>
                    <a:pt x="178" y="84"/>
                  </a:cubicBezTo>
                  <a:cubicBezTo>
                    <a:pt x="197" y="91"/>
                    <a:pt x="228" y="110"/>
                    <a:pt x="247" y="122"/>
                  </a:cubicBezTo>
                  <a:cubicBezTo>
                    <a:pt x="260" y="148"/>
                    <a:pt x="260" y="179"/>
                    <a:pt x="254" y="205"/>
                  </a:cubicBezTo>
                  <a:cubicBezTo>
                    <a:pt x="247" y="217"/>
                    <a:pt x="254" y="236"/>
                    <a:pt x="273" y="236"/>
                  </a:cubicBezTo>
                  <a:lnTo>
                    <a:pt x="279" y="236"/>
                  </a:lnTo>
                  <a:cubicBezTo>
                    <a:pt x="292" y="236"/>
                    <a:pt x="305" y="230"/>
                    <a:pt x="311" y="217"/>
                  </a:cubicBezTo>
                  <a:cubicBezTo>
                    <a:pt x="324" y="179"/>
                    <a:pt x="324" y="135"/>
                    <a:pt x="305" y="91"/>
                  </a:cubicBezTo>
                  <a:cubicBezTo>
                    <a:pt x="292" y="78"/>
                    <a:pt x="279" y="72"/>
                    <a:pt x="273" y="59"/>
                  </a:cubicBezTo>
                  <a:cubicBezTo>
                    <a:pt x="317" y="59"/>
                    <a:pt x="355" y="72"/>
                    <a:pt x="387" y="91"/>
                  </a:cubicBezTo>
                  <a:cubicBezTo>
                    <a:pt x="431" y="122"/>
                    <a:pt x="444" y="186"/>
                    <a:pt x="412" y="230"/>
                  </a:cubicBezTo>
                  <a:cubicBezTo>
                    <a:pt x="406" y="243"/>
                    <a:pt x="406" y="262"/>
                    <a:pt x="419" y="268"/>
                  </a:cubicBezTo>
                  <a:cubicBezTo>
                    <a:pt x="427" y="271"/>
                    <a:pt x="433" y="272"/>
                    <a:pt x="439" y="272"/>
                  </a:cubicBezTo>
                  <a:cubicBezTo>
                    <a:pt x="448" y="272"/>
                    <a:pt x="456" y="269"/>
                    <a:pt x="463" y="262"/>
                  </a:cubicBezTo>
                  <a:cubicBezTo>
                    <a:pt x="482" y="198"/>
                    <a:pt x="469" y="103"/>
                    <a:pt x="406" y="46"/>
                  </a:cubicBezTo>
                  <a:cubicBezTo>
                    <a:pt x="369" y="18"/>
                    <a:pt x="318" y="1"/>
                    <a:pt x="261" y="1"/>
                  </a:cubicBezTo>
                  <a:close/>
                </a:path>
              </a:pathLst>
            </a:custGeom>
            <a:solidFill>
              <a:srgbClr val="C4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1674" y="2468602"/>
              <a:ext cx="430437" cy="2131202"/>
            </a:xfrm>
            <a:custGeom>
              <a:avLst/>
              <a:gdLst/>
              <a:ahLst/>
              <a:cxnLst/>
              <a:rect l="l" t="t" r="r" b="b"/>
              <a:pathLst>
                <a:path w="2708" h="13408" extrusionOk="0">
                  <a:moveTo>
                    <a:pt x="57" y="0"/>
                  </a:moveTo>
                  <a:lnTo>
                    <a:pt x="57" y="0"/>
                  </a:lnTo>
                  <a:cubicBezTo>
                    <a:pt x="0" y="647"/>
                    <a:pt x="13" y="1313"/>
                    <a:pt x="96" y="2010"/>
                  </a:cubicBezTo>
                  <a:cubicBezTo>
                    <a:pt x="96" y="2010"/>
                    <a:pt x="780" y="5155"/>
                    <a:pt x="837" y="6702"/>
                  </a:cubicBezTo>
                  <a:cubicBezTo>
                    <a:pt x="730" y="8464"/>
                    <a:pt x="596" y="13264"/>
                    <a:pt x="596" y="13264"/>
                  </a:cubicBezTo>
                  <a:cubicBezTo>
                    <a:pt x="744" y="13364"/>
                    <a:pt x="858" y="13408"/>
                    <a:pt x="972" y="13408"/>
                  </a:cubicBezTo>
                  <a:cubicBezTo>
                    <a:pt x="1102" y="13408"/>
                    <a:pt x="1231" y="13349"/>
                    <a:pt x="1408" y="13251"/>
                  </a:cubicBezTo>
                  <a:cubicBezTo>
                    <a:pt x="1725" y="10835"/>
                    <a:pt x="2397" y="8496"/>
                    <a:pt x="2498" y="6638"/>
                  </a:cubicBezTo>
                  <a:cubicBezTo>
                    <a:pt x="2708" y="3018"/>
                    <a:pt x="2074" y="95"/>
                    <a:pt x="2074" y="9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71322" y="4554669"/>
              <a:ext cx="425509" cy="168328"/>
            </a:xfrm>
            <a:custGeom>
              <a:avLst/>
              <a:gdLst/>
              <a:ahLst/>
              <a:cxnLst/>
              <a:rect l="l" t="t" r="r" b="b"/>
              <a:pathLst>
                <a:path w="2677" h="1059" extrusionOk="0">
                  <a:moveTo>
                    <a:pt x="32" y="0"/>
                  </a:moveTo>
                  <a:lnTo>
                    <a:pt x="1" y="1046"/>
                  </a:lnTo>
                  <a:lnTo>
                    <a:pt x="311" y="1046"/>
                  </a:lnTo>
                  <a:lnTo>
                    <a:pt x="356" y="469"/>
                  </a:lnTo>
                  <a:cubicBezTo>
                    <a:pt x="356" y="469"/>
                    <a:pt x="578" y="1046"/>
                    <a:pt x="1047" y="1046"/>
                  </a:cubicBezTo>
                  <a:cubicBezTo>
                    <a:pt x="1184" y="1046"/>
                    <a:pt x="1496" y="1059"/>
                    <a:pt x="1812" y="1059"/>
                  </a:cubicBezTo>
                  <a:cubicBezTo>
                    <a:pt x="2241" y="1059"/>
                    <a:pt x="2676" y="1036"/>
                    <a:pt x="2676" y="926"/>
                  </a:cubicBezTo>
                  <a:cubicBezTo>
                    <a:pt x="2676" y="583"/>
                    <a:pt x="1865" y="476"/>
                    <a:pt x="1415" y="374"/>
                  </a:cubicBezTo>
                  <a:cubicBezTo>
                    <a:pt x="1294" y="343"/>
                    <a:pt x="1199" y="317"/>
                    <a:pt x="1148" y="285"/>
                  </a:cubicBezTo>
                  <a:cubicBezTo>
                    <a:pt x="1040" y="216"/>
                    <a:pt x="857" y="0"/>
                    <a:pt x="857" y="0"/>
                  </a:cubicBezTo>
                  <a:close/>
                </a:path>
              </a:pathLst>
            </a:custGeom>
            <a:solidFill>
              <a:srgbClr val="1B1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6409" y="4551649"/>
              <a:ext cx="218874" cy="75501"/>
            </a:xfrm>
            <a:custGeom>
              <a:avLst/>
              <a:gdLst/>
              <a:ahLst/>
              <a:cxnLst/>
              <a:rect l="l" t="t" r="r" b="b"/>
              <a:pathLst>
                <a:path w="1377" h="475" extrusionOk="0">
                  <a:moveTo>
                    <a:pt x="412" y="0"/>
                  </a:moveTo>
                  <a:cubicBezTo>
                    <a:pt x="276" y="0"/>
                    <a:pt x="140" y="6"/>
                    <a:pt x="0" y="19"/>
                  </a:cubicBezTo>
                  <a:cubicBezTo>
                    <a:pt x="0" y="19"/>
                    <a:pt x="830" y="474"/>
                    <a:pt x="1202" y="474"/>
                  </a:cubicBezTo>
                  <a:cubicBezTo>
                    <a:pt x="1260" y="474"/>
                    <a:pt x="1307" y="463"/>
                    <a:pt x="1338" y="438"/>
                  </a:cubicBezTo>
                  <a:cubicBezTo>
                    <a:pt x="1357" y="425"/>
                    <a:pt x="1370" y="406"/>
                    <a:pt x="1376" y="393"/>
                  </a:cubicBezTo>
                  <a:cubicBezTo>
                    <a:pt x="1262" y="368"/>
                    <a:pt x="1167" y="336"/>
                    <a:pt x="1116" y="304"/>
                  </a:cubicBezTo>
                  <a:cubicBezTo>
                    <a:pt x="1008" y="235"/>
                    <a:pt x="825" y="19"/>
                    <a:pt x="825" y="19"/>
                  </a:cubicBezTo>
                  <a:cubicBezTo>
                    <a:pt x="685" y="6"/>
                    <a:pt x="549" y="0"/>
                    <a:pt x="412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2937" y="2366874"/>
              <a:ext cx="412316" cy="2237698"/>
            </a:xfrm>
            <a:custGeom>
              <a:avLst/>
              <a:gdLst/>
              <a:ahLst/>
              <a:cxnLst/>
              <a:rect l="l" t="t" r="r" b="b"/>
              <a:pathLst>
                <a:path w="2594" h="14078" extrusionOk="0">
                  <a:moveTo>
                    <a:pt x="2537" y="0"/>
                  </a:moveTo>
                  <a:lnTo>
                    <a:pt x="223" y="82"/>
                  </a:lnTo>
                  <a:cubicBezTo>
                    <a:pt x="223" y="82"/>
                    <a:pt x="1" y="3183"/>
                    <a:pt x="153" y="6930"/>
                  </a:cubicBezTo>
                  <a:cubicBezTo>
                    <a:pt x="229" y="8857"/>
                    <a:pt x="32" y="11412"/>
                    <a:pt x="261" y="14018"/>
                  </a:cubicBezTo>
                  <a:cubicBezTo>
                    <a:pt x="338" y="14063"/>
                    <a:pt x="456" y="14078"/>
                    <a:pt x="576" y="14078"/>
                  </a:cubicBezTo>
                  <a:cubicBezTo>
                    <a:pt x="792" y="14078"/>
                    <a:pt x="1015" y="14030"/>
                    <a:pt x="1015" y="14030"/>
                  </a:cubicBezTo>
                  <a:cubicBezTo>
                    <a:pt x="1015" y="14030"/>
                    <a:pt x="1890" y="8375"/>
                    <a:pt x="1985" y="6879"/>
                  </a:cubicBezTo>
                  <a:cubicBezTo>
                    <a:pt x="2055" y="5275"/>
                    <a:pt x="2499" y="1756"/>
                    <a:pt x="2499" y="1756"/>
                  </a:cubicBezTo>
                  <a:cubicBezTo>
                    <a:pt x="2594" y="1046"/>
                    <a:pt x="2588" y="672"/>
                    <a:pt x="2537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1000" y="4554669"/>
              <a:ext cx="426463" cy="168328"/>
            </a:xfrm>
            <a:custGeom>
              <a:avLst/>
              <a:gdLst/>
              <a:ahLst/>
              <a:cxnLst/>
              <a:rect l="l" t="t" r="r" b="b"/>
              <a:pathLst>
                <a:path w="2683" h="1059" extrusionOk="0">
                  <a:moveTo>
                    <a:pt x="1814" y="0"/>
                  </a:moveTo>
                  <a:cubicBezTo>
                    <a:pt x="1814" y="0"/>
                    <a:pt x="1637" y="216"/>
                    <a:pt x="1522" y="285"/>
                  </a:cubicBezTo>
                  <a:cubicBezTo>
                    <a:pt x="1478" y="317"/>
                    <a:pt x="1383" y="343"/>
                    <a:pt x="1262" y="374"/>
                  </a:cubicBezTo>
                  <a:cubicBezTo>
                    <a:pt x="812" y="476"/>
                    <a:pt x="1" y="583"/>
                    <a:pt x="1" y="926"/>
                  </a:cubicBezTo>
                  <a:cubicBezTo>
                    <a:pt x="1" y="1036"/>
                    <a:pt x="436" y="1059"/>
                    <a:pt x="867" y="1059"/>
                  </a:cubicBezTo>
                  <a:cubicBezTo>
                    <a:pt x="1183" y="1059"/>
                    <a:pt x="1497" y="1046"/>
                    <a:pt x="1637" y="1046"/>
                  </a:cubicBezTo>
                  <a:cubicBezTo>
                    <a:pt x="2099" y="1046"/>
                    <a:pt x="2321" y="469"/>
                    <a:pt x="2321" y="469"/>
                  </a:cubicBezTo>
                  <a:lnTo>
                    <a:pt x="2372" y="1046"/>
                  </a:lnTo>
                  <a:lnTo>
                    <a:pt x="2683" y="1046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1B1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1596" y="4551649"/>
              <a:ext cx="218874" cy="75501"/>
            </a:xfrm>
            <a:custGeom>
              <a:avLst/>
              <a:gdLst/>
              <a:ahLst/>
              <a:cxnLst/>
              <a:rect l="l" t="t" r="r" b="b"/>
              <a:pathLst>
                <a:path w="1377" h="475" extrusionOk="0">
                  <a:moveTo>
                    <a:pt x="967" y="0"/>
                  </a:moveTo>
                  <a:cubicBezTo>
                    <a:pt x="829" y="0"/>
                    <a:pt x="692" y="6"/>
                    <a:pt x="552" y="19"/>
                  </a:cubicBezTo>
                  <a:cubicBezTo>
                    <a:pt x="552" y="19"/>
                    <a:pt x="375" y="235"/>
                    <a:pt x="260" y="304"/>
                  </a:cubicBezTo>
                  <a:cubicBezTo>
                    <a:pt x="216" y="336"/>
                    <a:pt x="121" y="368"/>
                    <a:pt x="0" y="393"/>
                  </a:cubicBezTo>
                  <a:cubicBezTo>
                    <a:pt x="7" y="406"/>
                    <a:pt x="26" y="425"/>
                    <a:pt x="38" y="438"/>
                  </a:cubicBezTo>
                  <a:cubicBezTo>
                    <a:pt x="69" y="463"/>
                    <a:pt x="116" y="474"/>
                    <a:pt x="174" y="474"/>
                  </a:cubicBezTo>
                  <a:cubicBezTo>
                    <a:pt x="546" y="474"/>
                    <a:pt x="1376" y="19"/>
                    <a:pt x="1376" y="19"/>
                  </a:cubicBezTo>
                  <a:cubicBezTo>
                    <a:pt x="1240" y="6"/>
                    <a:pt x="1104" y="0"/>
                    <a:pt x="967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2722" y="2449369"/>
              <a:ext cx="886941" cy="1220259"/>
            </a:xfrm>
            <a:custGeom>
              <a:avLst/>
              <a:gdLst/>
              <a:ahLst/>
              <a:cxnLst/>
              <a:rect l="l" t="t" r="r" b="b"/>
              <a:pathLst>
                <a:path w="5580" h="7677" extrusionOk="0">
                  <a:moveTo>
                    <a:pt x="4781" y="1"/>
                  </a:moveTo>
                  <a:lnTo>
                    <a:pt x="305" y="337"/>
                  </a:lnTo>
                  <a:cubicBezTo>
                    <a:pt x="305" y="337"/>
                    <a:pt x="19" y="5644"/>
                    <a:pt x="0" y="7457"/>
                  </a:cubicBezTo>
                  <a:cubicBezTo>
                    <a:pt x="0" y="7457"/>
                    <a:pt x="1170" y="7677"/>
                    <a:pt x="2731" y="7677"/>
                  </a:cubicBezTo>
                  <a:cubicBezTo>
                    <a:pt x="3511" y="7677"/>
                    <a:pt x="4390" y="7622"/>
                    <a:pt x="5269" y="7457"/>
                  </a:cubicBezTo>
                  <a:cubicBezTo>
                    <a:pt x="5269" y="7457"/>
                    <a:pt x="5579" y="4750"/>
                    <a:pt x="4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05160" y="1548438"/>
              <a:ext cx="329821" cy="921274"/>
            </a:xfrm>
            <a:custGeom>
              <a:avLst/>
              <a:gdLst/>
              <a:ahLst/>
              <a:cxnLst/>
              <a:rect l="l" t="t" r="r" b="b"/>
              <a:pathLst>
                <a:path w="2075" h="5796" extrusionOk="0">
                  <a:moveTo>
                    <a:pt x="1034" y="1"/>
                  </a:moveTo>
                  <a:cubicBezTo>
                    <a:pt x="1034" y="1"/>
                    <a:pt x="1" y="1789"/>
                    <a:pt x="1" y="2740"/>
                  </a:cubicBezTo>
                  <a:cubicBezTo>
                    <a:pt x="1" y="3412"/>
                    <a:pt x="762" y="5796"/>
                    <a:pt x="762" y="5796"/>
                  </a:cubicBezTo>
                  <a:lnTo>
                    <a:pt x="1415" y="5707"/>
                  </a:lnTo>
                  <a:lnTo>
                    <a:pt x="990" y="2962"/>
                  </a:lnTo>
                  <a:cubicBezTo>
                    <a:pt x="1206" y="2340"/>
                    <a:pt x="1744" y="1028"/>
                    <a:pt x="2074" y="502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7282" y="2449051"/>
              <a:ext cx="235246" cy="174845"/>
            </a:xfrm>
            <a:custGeom>
              <a:avLst/>
              <a:gdLst/>
              <a:ahLst/>
              <a:cxnLst/>
              <a:rect l="l" t="t" r="r" b="b"/>
              <a:pathLst>
                <a:path w="1480" h="1100" extrusionOk="0">
                  <a:moveTo>
                    <a:pt x="872" y="1"/>
                  </a:moveTo>
                  <a:cubicBezTo>
                    <a:pt x="635" y="1"/>
                    <a:pt x="334" y="46"/>
                    <a:pt x="256" y="136"/>
                  </a:cubicBezTo>
                  <a:cubicBezTo>
                    <a:pt x="151" y="290"/>
                    <a:pt x="232" y="746"/>
                    <a:pt x="207" y="746"/>
                  </a:cubicBezTo>
                  <a:cubicBezTo>
                    <a:pt x="207" y="746"/>
                    <a:pt x="206" y="745"/>
                    <a:pt x="205" y="745"/>
                  </a:cubicBezTo>
                  <a:cubicBezTo>
                    <a:pt x="177" y="733"/>
                    <a:pt x="115" y="660"/>
                    <a:pt x="69" y="660"/>
                  </a:cubicBezTo>
                  <a:cubicBezTo>
                    <a:pt x="42" y="660"/>
                    <a:pt x="20" y="686"/>
                    <a:pt x="15" y="770"/>
                  </a:cubicBezTo>
                  <a:cubicBezTo>
                    <a:pt x="0" y="944"/>
                    <a:pt x="214" y="1099"/>
                    <a:pt x="560" y="1099"/>
                  </a:cubicBezTo>
                  <a:cubicBezTo>
                    <a:pt x="668" y="1099"/>
                    <a:pt x="790" y="1084"/>
                    <a:pt x="922" y="1049"/>
                  </a:cubicBezTo>
                  <a:cubicBezTo>
                    <a:pt x="1479" y="903"/>
                    <a:pt x="1156" y="41"/>
                    <a:pt x="1156" y="41"/>
                  </a:cubicBezTo>
                  <a:cubicBezTo>
                    <a:pt x="1111" y="14"/>
                    <a:pt x="1001" y="1"/>
                    <a:pt x="872" y="1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5147" y="1278381"/>
              <a:ext cx="379096" cy="717659"/>
            </a:xfrm>
            <a:custGeom>
              <a:avLst/>
              <a:gdLst/>
              <a:ahLst/>
              <a:cxnLst/>
              <a:rect l="l" t="t" r="r" b="b"/>
              <a:pathLst>
                <a:path w="2385" h="4515" extrusionOk="0">
                  <a:moveTo>
                    <a:pt x="2384" y="1"/>
                  </a:moveTo>
                  <a:cubicBezTo>
                    <a:pt x="2384" y="1"/>
                    <a:pt x="774" y="1301"/>
                    <a:pt x="1" y="4173"/>
                  </a:cubicBezTo>
                  <a:lnTo>
                    <a:pt x="1186" y="4515"/>
                  </a:lnTo>
                  <a:cubicBezTo>
                    <a:pt x="1186" y="4515"/>
                    <a:pt x="1814" y="2829"/>
                    <a:pt x="2131" y="2207"/>
                  </a:cubicBezTo>
                  <a:lnTo>
                    <a:pt x="23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545948" y="1119907"/>
              <a:ext cx="709712" cy="599242"/>
            </a:xfrm>
            <a:custGeom>
              <a:avLst/>
              <a:gdLst/>
              <a:ahLst/>
              <a:cxnLst/>
              <a:rect l="l" t="t" r="r" b="b"/>
              <a:pathLst>
                <a:path w="4465" h="3770" extrusionOk="0">
                  <a:moveTo>
                    <a:pt x="4375" y="1"/>
                  </a:moveTo>
                  <a:cubicBezTo>
                    <a:pt x="4357" y="1"/>
                    <a:pt x="4339" y="7"/>
                    <a:pt x="4325" y="22"/>
                  </a:cubicBezTo>
                  <a:lnTo>
                    <a:pt x="3957" y="319"/>
                  </a:lnTo>
                  <a:lnTo>
                    <a:pt x="64" y="3547"/>
                  </a:lnTo>
                  <a:cubicBezTo>
                    <a:pt x="14" y="3585"/>
                    <a:pt x="1" y="3667"/>
                    <a:pt x="52" y="3724"/>
                  </a:cubicBezTo>
                  <a:cubicBezTo>
                    <a:pt x="73" y="3753"/>
                    <a:pt x="108" y="3769"/>
                    <a:pt x="144" y="3769"/>
                  </a:cubicBezTo>
                  <a:cubicBezTo>
                    <a:pt x="172" y="3769"/>
                    <a:pt x="200" y="3759"/>
                    <a:pt x="223" y="3737"/>
                  </a:cubicBezTo>
                  <a:lnTo>
                    <a:pt x="4071" y="446"/>
                  </a:lnTo>
                  <a:lnTo>
                    <a:pt x="4426" y="148"/>
                  </a:lnTo>
                  <a:cubicBezTo>
                    <a:pt x="4458" y="117"/>
                    <a:pt x="4464" y="66"/>
                    <a:pt x="4432" y="28"/>
                  </a:cubicBezTo>
                  <a:cubicBezTo>
                    <a:pt x="4419" y="10"/>
                    <a:pt x="4397" y="1"/>
                    <a:pt x="4375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174757" y="1119907"/>
              <a:ext cx="80906" cy="71051"/>
            </a:xfrm>
            <a:custGeom>
              <a:avLst/>
              <a:gdLst/>
              <a:ahLst/>
              <a:cxnLst/>
              <a:rect l="l" t="t" r="r" b="b"/>
              <a:pathLst>
                <a:path w="509" h="447" extrusionOk="0">
                  <a:moveTo>
                    <a:pt x="419" y="1"/>
                  </a:moveTo>
                  <a:cubicBezTo>
                    <a:pt x="401" y="1"/>
                    <a:pt x="383" y="7"/>
                    <a:pt x="369" y="22"/>
                  </a:cubicBezTo>
                  <a:lnTo>
                    <a:pt x="1" y="319"/>
                  </a:lnTo>
                  <a:cubicBezTo>
                    <a:pt x="39" y="370"/>
                    <a:pt x="83" y="408"/>
                    <a:pt x="115" y="446"/>
                  </a:cubicBezTo>
                  <a:lnTo>
                    <a:pt x="470" y="148"/>
                  </a:lnTo>
                  <a:cubicBezTo>
                    <a:pt x="502" y="117"/>
                    <a:pt x="508" y="66"/>
                    <a:pt x="476" y="28"/>
                  </a:cubicBezTo>
                  <a:cubicBezTo>
                    <a:pt x="463" y="10"/>
                    <a:pt x="441" y="1"/>
                    <a:pt x="419" y="1"/>
                  </a:cubicBez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273984" y="1382175"/>
              <a:ext cx="674266" cy="738959"/>
            </a:xfrm>
            <a:custGeom>
              <a:avLst/>
              <a:gdLst/>
              <a:ahLst/>
              <a:cxnLst/>
              <a:rect l="l" t="t" r="r" b="b"/>
              <a:pathLst>
                <a:path w="4242" h="4649" extrusionOk="0">
                  <a:moveTo>
                    <a:pt x="0" y="1"/>
                  </a:moveTo>
                  <a:lnTo>
                    <a:pt x="44" y="1859"/>
                  </a:lnTo>
                  <a:cubicBezTo>
                    <a:pt x="44" y="1859"/>
                    <a:pt x="1305" y="4648"/>
                    <a:pt x="1942" y="4648"/>
                  </a:cubicBezTo>
                  <a:cubicBezTo>
                    <a:pt x="1946" y="4648"/>
                    <a:pt x="1949" y="4648"/>
                    <a:pt x="1953" y="4648"/>
                  </a:cubicBezTo>
                  <a:cubicBezTo>
                    <a:pt x="2745" y="4610"/>
                    <a:pt x="4241" y="1079"/>
                    <a:pt x="4241" y="1079"/>
                  </a:cubicBezTo>
                  <a:lnTo>
                    <a:pt x="3627" y="882"/>
                  </a:lnTo>
                  <a:cubicBezTo>
                    <a:pt x="3265" y="1668"/>
                    <a:pt x="2010" y="3215"/>
                    <a:pt x="2010" y="3215"/>
                  </a:cubicBezTo>
                  <a:cubicBezTo>
                    <a:pt x="1002" y="11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16005" y="1293799"/>
              <a:ext cx="242081" cy="272281"/>
            </a:xfrm>
            <a:custGeom>
              <a:avLst/>
              <a:gdLst/>
              <a:ahLst/>
              <a:cxnLst/>
              <a:rect l="l" t="t" r="r" b="b"/>
              <a:pathLst>
                <a:path w="1523" h="1713" extrusionOk="0">
                  <a:moveTo>
                    <a:pt x="966" y="0"/>
                  </a:moveTo>
                  <a:cubicBezTo>
                    <a:pt x="954" y="0"/>
                    <a:pt x="943" y="4"/>
                    <a:pt x="933" y="12"/>
                  </a:cubicBezTo>
                  <a:cubicBezTo>
                    <a:pt x="825" y="100"/>
                    <a:pt x="965" y="265"/>
                    <a:pt x="965" y="265"/>
                  </a:cubicBezTo>
                  <a:cubicBezTo>
                    <a:pt x="965" y="265"/>
                    <a:pt x="872" y="199"/>
                    <a:pt x="797" y="199"/>
                  </a:cubicBezTo>
                  <a:cubicBezTo>
                    <a:pt x="782" y="199"/>
                    <a:pt x="768" y="202"/>
                    <a:pt x="755" y="208"/>
                  </a:cubicBezTo>
                  <a:cubicBezTo>
                    <a:pt x="673" y="253"/>
                    <a:pt x="204" y="551"/>
                    <a:pt x="172" y="633"/>
                  </a:cubicBezTo>
                  <a:cubicBezTo>
                    <a:pt x="140" y="709"/>
                    <a:pt x="299" y="810"/>
                    <a:pt x="299" y="810"/>
                  </a:cubicBezTo>
                  <a:cubicBezTo>
                    <a:pt x="299" y="810"/>
                    <a:pt x="1" y="1444"/>
                    <a:pt x="394" y="1666"/>
                  </a:cubicBezTo>
                  <a:cubicBezTo>
                    <a:pt x="394" y="1666"/>
                    <a:pt x="469" y="1713"/>
                    <a:pt x="583" y="1713"/>
                  </a:cubicBezTo>
                  <a:cubicBezTo>
                    <a:pt x="715" y="1713"/>
                    <a:pt x="901" y="1650"/>
                    <a:pt x="1085" y="1381"/>
                  </a:cubicBezTo>
                  <a:cubicBezTo>
                    <a:pt x="1427" y="887"/>
                    <a:pt x="1523" y="734"/>
                    <a:pt x="1434" y="557"/>
                  </a:cubicBezTo>
                  <a:cubicBezTo>
                    <a:pt x="1353" y="400"/>
                    <a:pt x="1097" y="0"/>
                    <a:pt x="966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73209" y="1258353"/>
              <a:ext cx="420264" cy="812393"/>
            </a:xfrm>
            <a:custGeom>
              <a:avLst/>
              <a:gdLst/>
              <a:ahLst/>
              <a:cxnLst/>
              <a:rect l="l" t="t" r="r" b="b"/>
              <a:pathLst>
                <a:path w="2644" h="5111" extrusionOk="0">
                  <a:moveTo>
                    <a:pt x="0" y="0"/>
                  </a:moveTo>
                  <a:cubicBezTo>
                    <a:pt x="0" y="0"/>
                    <a:pt x="101" y="1553"/>
                    <a:pt x="881" y="3208"/>
                  </a:cubicBezTo>
                  <a:cubicBezTo>
                    <a:pt x="1661" y="4863"/>
                    <a:pt x="2022" y="5110"/>
                    <a:pt x="2022" y="5110"/>
                  </a:cubicBezTo>
                  <a:lnTo>
                    <a:pt x="2644" y="3886"/>
                  </a:lnTo>
                  <a:cubicBezTo>
                    <a:pt x="1344" y="102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41043" y="1214801"/>
              <a:ext cx="723699" cy="1334067"/>
            </a:xfrm>
            <a:custGeom>
              <a:avLst/>
              <a:gdLst/>
              <a:ahLst/>
              <a:cxnLst/>
              <a:rect l="l" t="t" r="r" b="b"/>
              <a:pathLst>
                <a:path w="4553" h="8393" extrusionOk="0">
                  <a:moveTo>
                    <a:pt x="2198" y="0"/>
                  </a:moveTo>
                  <a:cubicBezTo>
                    <a:pt x="2011" y="0"/>
                    <a:pt x="1826" y="22"/>
                    <a:pt x="1655" y="65"/>
                  </a:cubicBezTo>
                  <a:cubicBezTo>
                    <a:pt x="1560" y="90"/>
                    <a:pt x="1465" y="116"/>
                    <a:pt x="1376" y="135"/>
                  </a:cubicBezTo>
                  <a:cubicBezTo>
                    <a:pt x="1192" y="185"/>
                    <a:pt x="1002" y="242"/>
                    <a:pt x="831" y="407"/>
                  </a:cubicBezTo>
                  <a:cubicBezTo>
                    <a:pt x="577" y="654"/>
                    <a:pt x="489" y="1263"/>
                    <a:pt x="463" y="1612"/>
                  </a:cubicBezTo>
                  <a:cubicBezTo>
                    <a:pt x="362" y="2829"/>
                    <a:pt x="546" y="3603"/>
                    <a:pt x="495" y="4680"/>
                  </a:cubicBezTo>
                  <a:cubicBezTo>
                    <a:pt x="489" y="4871"/>
                    <a:pt x="476" y="5073"/>
                    <a:pt x="451" y="5289"/>
                  </a:cubicBezTo>
                  <a:lnTo>
                    <a:pt x="400" y="5600"/>
                  </a:lnTo>
                  <a:cubicBezTo>
                    <a:pt x="394" y="5619"/>
                    <a:pt x="394" y="5644"/>
                    <a:pt x="387" y="5669"/>
                  </a:cubicBezTo>
                  <a:cubicBezTo>
                    <a:pt x="356" y="5803"/>
                    <a:pt x="318" y="5936"/>
                    <a:pt x="273" y="6075"/>
                  </a:cubicBezTo>
                  <a:cubicBezTo>
                    <a:pt x="108" y="6627"/>
                    <a:pt x="1" y="7223"/>
                    <a:pt x="1" y="8104"/>
                  </a:cubicBezTo>
                  <a:cubicBezTo>
                    <a:pt x="777" y="8306"/>
                    <a:pt x="1453" y="8393"/>
                    <a:pt x="2073" y="8393"/>
                  </a:cubicBezTo>
                  <a:cubicBezTo>
                    <a:pt x="2972" y="8393"/>
                    <a:pt x="3754" y="8210"/>
                    <a:pt x="4553" y="7933"/>
                  </a:cubicBezTo>
                  <a:cubicBezTo>
                    <a:pt x="4483" y="7166"/>
                    <a:pt x="4318" y="6779"/>
                    <a:pt x="4083" y="6031"/>
                  </a:cubicBezTo>
                  <a:cubicBezTo>
                    <a:pt x="4077" y="5999"/>
                    <a:pt x="4071" y="5974"/>
                    <a:pt x="4064" y="5942"/>
                  </a:cubicBezTo>
                  <a:cubicBezTo>
                    <a:pt x="4014" y="5777"/>
                    <a:pt x="3988" y="5612"/>
                    <a:pt x="3976" y="5435"/>
                  </a:cubicBezTo>
                  <a:cubicBezTo>
                    <a:pt x="3957" y="5169"/>
                    <a:pt x="3976" y="4896"/>
                    <a:pt x="4007" y="4636"/>
                  </a:cubicBezTo>
                  <a:cubicBezTo>
                    <a:pt x="4052" y="4325"/>
                    <a:pt x="4128" y="4021"/>
                    <a:pt x="4198" y="3736"/>
                  </a:cubicBezTo>
                  <a:cubicBezTo>
                    <a:pt x="4413" y="2918"/>
                    <a:pt x="4413" y="2563"/>
                    <a:pt x="4198" y="1751"/>
                  </a:cubicBezTo>
                  <a:cubicBezTo>
                    <a:pt x="4077" y="1269"/>
                    <a:pt x="3392" y="318"/>
                    <a:pt x="3392" y="318"/>
                  </a:cubicBezTo>
                  <a:cubicBezTo>
                    <a:pt x="3316" y="274"/>
                    <a:pt x="3247" y="230"/>
                    <a:pt x="3171" y="198"/>
                  </a:cubicBezTo>
                  <a:cubicBezTo>
                    <a:pt x="2878" y="68"/>
                    <a:pt x="2533" y="0"/>
                    <a:pt x="2198" y="0"/>
                  </a:cubicBezTo>
                  <a:close/>
                </a:path>
              </a:pathLst>
            </a:custGeom>
            <a:solidFill>
              <a:srgbClr val="E4A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125842" y="1238166"/>
              <a:ext cx="259089" cy="1310225"/>
            </a:xfrm>
            <a:custGeom>
              <a:avLst/>
              <a:gdLst/>
              <a:ahLst/>
              <a:cxnLst/>
              <a:rect l="l" t="t" r="r" b="b"/>
              <a:pathLst>
                <a:path w="1630" h="8243" extrusionOk="0">
                  <a:moveTo>
                    <a:pt x="0" y="0"/>
                  </a:moveTo>
                  <a:cubicBezTo>
                    <a:pt x="0" y="0"/>
                    <a:pt x="311" y="1287"/>
                    <a:pt x="374" y="2169"/>
                  </a:cubicBezTo>
                  <a:cubicBezTo>
                    <a:pt x="444" y="3056"/>
                    <a:pt x="260" y="4673"/>
                    <a:pt x="235" y="5269"/>
                  </a:cubicBezTo>
                  <a:cubicBezTo>
                    <a:pt x="216" y="5865"/>
                    <a:pt x="507" y="8242"/>
                    <a:pt x="507" y="8242"/>
                  </a:cubicBezTo>
                  <a:lnTo>
                    <a:pt x="1629" y="7811"/>
                  </a:lnTo>
                  <a:cubicBezTo>
                    <a:pt x="1629" y="7811"/>
                    <a:pt x="1116" y="6087"/>
                    <a:pt x="1040" y="5598"/>
                  </a:cubicBezTo>
                  <a:cubicBezTo>
                    <a:pt x="862" y="4565"/>
                    <a:pt x="1458" y="3120"/>
                    <a:pt x="1357" y="2352"/>
                  </a:cubicBezTo>
                  <a:cubicBezTo>
                    <a:pt x="1262" y="1585"/>
                    <a:pt x="742" y="1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10842" y="1229106"/>
              <a:ext cx="374009" cy="1345512"/>
            </a:xfrm>
            <a:custGeom>
              <a:avLst/>
              <a:gdLst/>
              <a:ahLst/>
              <a:cxnLst/>
              <a:rect l="l" t="t" r="r" b="b"/>
              <a:pathLst>
                <a:path w="2353" h="8465" extrusionOk="0">
                  <a:moveTo>
                    <a:pt x="1744" y="0"/>
                  </a:moveTo>
                  <a:cubicBezTo>
                    <a:pt x="1744" y="0"/>
                    <a:pt x="932" y="0"/>
                    <a:pt x="615" y="932"/>
                  </a:cubicBezTo>
                  <a:cubicBezTo>
                    <a:pt x="400" y="1579"/>
                    <a:pt x="907" y="4229"/>
                    <a:pt x="520" y="5522"/>
                  </a:cubicBezTo>
                  <a:cubicBezTo>
                    <a:pt x="222" y="6511"/>
                    <a:pt x="0" y="7957"/>
                    <a:pt x="0" y="7957"/>
                  </a:cubicBezTo>
                  <a:cubicBezTo>
                    <a:pt x="590" y="8306"/>
                    <a:pt x="2093" y="8464"/>
                    <a:pt x="2093" y="8464"/>
                  </a:cubicBezTo>
                  <a:cubicBezTo>
                    <a:pt x="2093" y="8464"/>
                    <a:pt x="2175" y="5453"/>
                    <a:pt x="2200" y="5161"/>
                  </a:cubicBezTo>
                  <a:cubicBezTo>
                    <a:pt x="2226" y="4863"/>
                    <a:pt x="2352" y="3893"/>
                    <a:pt x="2289" y="2771"/>
                  </a:cubicBezTo>
                  <a:cubicBezTo>
                    <a:pt x="2226" y="1655"/>
                    <a:pt x="1744" y="0"/>
                    <a:pt x="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83919" y="1441623"/>
              <a:ext cx="32426" cy="25432"/>
            </a:xfrm>
            <a:custGeom>
              <a:avLst/>
              <a:gdLst/>
              <a:ahLst/>
              <a:cxnLst/>
              <a:rect l="l" t="t" r="r" b="b"/>
              <a:pathLst>
                <a:path w="204" h="160" extrusionOk="0">
                  <a:moveTo>
                    <a:pt x="102" y="1"/>
                  </a:moveTo>
                  <a:cubicBezTo>
                    <a:pt x="0" y="1"/>
                    <a:pt x="0" y="159"/>
                    <a:pt x="102" y="159"/>
                  </a:cubicBezTo>
                  <a:cubicBezTo>
                    <a:pt x="203" y="159"/>
                    <a:pt x="203" y="1"/>
                    <a:pt x="102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13166" y="1556544"/>
              <a:ext cx="32426" cy="25432"/>
            </a:xfrm>
            <a:custGeom>
              <a:avLst/>
              <a:gdLst/>
              <a:ahLst/>
              <a:cxnLst/>
              <a:rect l="l" t="t" r="r" b="b"/>
              <a:pathLst>
                <a:path w="204" h="160" extrusionOk="0">
                  <a:moveTo>
                    <a:pt x="102" y="1"/>
                  </a:moveTo>
                  <a:cubicBezTo>
                    <a:pt x="0" y="1"/>
                    <a:pt x="0" y="159"/>
                    <a:pt x="102" y="159"/>
                  </a:cubicBezTo>
                  <a:cubicBezTo>
                    <a:pt x="203" y="159"/>
                    <a:pt x="203" y="1"/>
                    <a:pt x="102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18253" y="1667492"/>
              <a:ext cx="32267" cy="25273"/>
            </a:xfrm>
            <a:custGeom>
              <a:avLst/>
              <a:gdLst/>
              <a:ahLst/>
              <a:cxnLst/>
              <a:rect l="l" t="t" r="r" b="b"/>
              <a:pathLst>
                <a:path w="203" h="159" extrusionOk="0">
                  <a:moveTo>
                    <a:pt x="101" y="0"/>
                  </a:moveTo>
                  <a:cubicBezTo>
                    <a:pt x="0" y="0"/>
                    <a:pt x="0" y="159"/>
                    <a:pt x="101" y="159"/>
                  </a:cubicBezTo>
                  <a:cubicBezTo>
                    <a:pt x="203" y="152"/>
                    <a:pt x="203" y="0"/>
                    <a:pt x="101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20160" y="1782254"/>
              <a:ext cx="33380" cy="25432"/>
            </a:xfrm>
            <a:custGeom>
              <a:avLst/>
              <a:gdLst/>
              <a:ahLst/>
              <a:cxnLst/>
              <a:rect l="l" t="t" r="r" b="b"/>
              <a:pathLst>
                <a:path w="210" h="160" extrusionOk="0">
                  <a:moveTo>
                    <a:pt x="102" y="1"/>
                  </a:moveTo>
                  <a:cubicBezTo>
                    <a:pt x="1" y="1"/>
                    <a:pt x="1" y="159"/>
                    <a:pt x="102" y="159"/>
                  </a:cubicBezTo>
                  <a:cubicBezTo>
                    <a:pt x="210" y="159"/>
                    <a:pt x="210" y="1"/>
                    <a:pt x="102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16186" y="1890181"/>
              <a:ext cx="33380" cy="25273"/>
            </a:xfrm>
            <a:custGeom>
              <a:avLst/>
              <a:gdLst/>
              <a:ahLst/>
              <a:cxnLst/>
              <a:rect l="l" t="t" r="r" b="b"/>
              <a:pathLst>
                <a:path w="210" h="159" extrusionOk="0">
                  <a:moveTo>
                    <a:pt x="108" y="0"/>
                  </a:moveTo>
                  <a:cubicBezTo>
                    <a:pt x="0" y="0"/>
                    <a:pt x="0" y="159"/>
                    <a:pt x="108" y="159"/>
                  </a:cubicBezTo>
                  <a:cubicBezTo>
                    <a:pt x="210" y="159"/>
                    <a:pt x="210" y="0"/>
                    <a:pt x="108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909034" y="2011143"/>
              <a:ext cx="32426" cy="25273"/>
            </a:xfrm>
            <a:custGeom>
              <a:avLst/>
              <a:gdLst/>
              <a:ahLst/>
              <a:cxnLst/>
              <a:rect l="l" t="t" r="r" b="b"/>
              <a:pathLst>
                <a:path w="204" h="159" extrusionOk="0">
                  <a:moveTo>
                    <a:pt x="102" y="0"/>
                  </a:moveTo>
                  <a:cubicBezTo>
                    <a:pt x="1" y="0"/>
                    <a:pt x="1" y="159"/>
                    <a:pt x="102" y="159"/>
                  </a:cubicBezTo>
                  <a:cubicBezTo>
                    <a:pt x="204" y="159"/>
                    <a:pt x="204" y="0"/>
                    <a:pt x="102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01086" y="2127018"/>
              <a:ext cx="33380" cy="25273"/>
            </a:xfrm>
            <a:custGeom>
              <a:avLst/>
              <a:gdLst/>
              <a:ahLst/>
              <a:cxnLst/>
              <a:rect l="l" t="t" r="r" b="b"/>
              <a:pathLst>
                <a:path w="210" h="159" extrusionOk="0">
                  <a:moveTo>
                    <a:pt x="108" y="0"/>
                  </a:moveTo>
                  <a:cubicBezTo>
                    <a:pt x="0" y="0"/>
                    <a:pt x="0" y="159"/>
                    <a:pt x="108" y="159"/>
                  </a:cubicBezTo>
                  <a:cubicBezTo>
                    <a:pt x="209" y="159"/>
                    <a:pt x="209" y="0"/>
                    <a:pt x="108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95046" y="2242893"/>
              <a:ext cx="33380" cy="25273"/>
            </a:xfrm>
            <a:custGeom>
              <a:avLst/>
              <a:gdLst/>
              <a:ahLst/>
              <a:cxnLst/>
              <a:rect l="l" t="t" r="r" b="b"/>
              <a:pathLst>
                <a:path w="210" h="159" extrusionOk="0">
                  <a:moveTo>
                    <a:pt x="102" y="0"/>
                  </a:moveTo>
                  <a:cubicBezTo>
                    <a:pt x="0" y="0"/>
                    <a:pt x="0" y="159"/>
                    <a:pt x="102" y="159"/>
                  </a:cubicBezTo>
                  <a:cubicBezTo>
                    <a:pt x="209" y="159"/>
                    <a:pt x="209" y="0"/>
                    <a:pt x="102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89960" y="2363854"/>
              <a:ext cx="31472" cy="25273"/>
            </a:xfrm>
            <a:custGeom>
              <a:avLst/>
              <a:gdLst/>
              <a:ahLst/>
              <a:cxnLst/>
              <a:rect l="l" t="t" r="r" b="b"/>
              <a:pathLst>
                <a:path w="198" h="159" extrusionOk="0">
                  <a:moveTo>
                    <a:pt x="102" y="0"/>
                  </a:moveTo>
                  <a:cubicBezTo>
                    <a:pt x="0" y="0"/>
                    <a:pt x="0" y="159"/>
                    <a:pt x="102" y="159"/>
                  </a:cubicBezTo>
                  <a:cubicBezTo>
                    <a:pt x="197" y="159"/>
                    <a:pt x="197" y="0"/>
                    <a:pt x="102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87893" y="2484656"/>
              <a:ext cx="32426" cy="25432"/>
            </a:xfrm>
            <a:custGeom>
              <a:avLst/>
              <a:gdLst/>
              <a:ahLst/>
              <a:cxnLst/>
              <a:rect l="l" t="t" r="r" b="b"/>
              <a:pathLst>
                <a:path w="204" h="160" extrusionOk="0">
                  <a:moveTo>
                    <a:pt x="102" y="1"/>
                  </a:moveTo>
                  <a:cubicBezTo>
                    <a:pt x="1" y="1"/>
                    <a:pt x="1" y="159"/>
                    <a:pt x="102" y="159"/>
                  </a:cubicBezTo>
                  <a:cubicBezTo>
                    <a:pt x="204" y="159"/>
                    <a:pt x="204" y="1"/>
                    <a:pt x="102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12750" y="410352"/>
              <a:ext cx="333795" cy="497355"/>
            </a:xfrm>
            <a:custGeom>
              <a:avLst/>
              <a:gdLst/>
              <a:ahLst/>
              <a:cxnLst/>
              <a:rect l="l" t="t" r="r" b="b"/>
              <a:pathLst>
                <a:path w="2100" h="3129" extrusionOk="0">
                  <a:moveTo>
                    <a:pt x="1213" y="0"/>
                  </a:moveTo>
                  <a:cubicBezTo>
                    <a:pt x="995" y="0"/>
                    <a:pt x="776" y="57"/>
                    <a:pt x="591" y="181"/>
                  </a:cubicBezTo>
                  <a:cubicBezTo>
                    <a:pt x="356" y="326"/>
                    <a:pt x="185" y="555"/>
                    <a:pt x="102" y="815"/>
                  </a:cubicBezTo>
                  <a:cubicBezTo>
                    <a:pt x="1" y="1138"/>
                    <a:pt x="52" y="1487"/>
                    <a:pt x="121" y="1816"/>
                  </a:cubicBezTo>
                  <a:cubicBezTo>
                    <a:pt x="191" y="2146"/>
                    <a:pt x="286" y="2469"/>
                    <a:pt x="280" y="2812"/>
                  </a:cubicBezTo>
                  <a:cubicBezTo>
                    <a:pt x="280" y="2901"/>
                    <a:pt x="274" y="2996"/>
                    <a:pt x="324" y="3059"/>
                  </a:cubicBezTo>
                  <a:cubicBezTo>
                    <a:pt x="375" y="3110"/>
                    <a:pt x="451" y="3129"/>
                    <a:pt x="527" y="3129"/>
                  </a:cubicBezTo>
                  <a:cubicBezTo>
                    <a:pt x="736" y="3122"/>
                    <a:pt x="914" y="2977"/>
                    <a:pt x="1066" y="2818"/>
                  </a:cubicBezTo>
                  <a:cubicBezTo>
                    <a:pt x="1339" y="2539"/>
                    <a:pt x="1580" y="2222"/>
                    <a:pt x="1764" y="1886"/>
                  </a:cubicBezTo>
                  <a:cubicBezTo>
                    <a:pt x="1928" y="1569"/>
                    <a:pt x="2100" y="1157"/>
                    <a:pt x="2093" y="789"/>
                  </a:cubicBezTo>
                  <a:cubicBezTo>
                    <a:pt x="2093" y="593"/>
                    <a:pt x="2030" y="390"/>
                    <a:pt x="1878" y="244"/>
                  </a:cubicBezTo>
                  <a:cubicBezTo>
                    <a:pt x="1744" y="111"/>
                    <a:pt x="1554" y="29"/>
                    <a:pt x="1364" y="9"/>
                  </a:cubicBezTo>
                  <a:cubicBezTo>
                    <a:pt x="1314" y="4"/>
                    <a:pt x="1263" y="0"/>
                    <a:pt x="1213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74085" y="512080"/>
              <a:ext cx="164354" cy="117464"/>
            </a:xfrm>
            <a:custGeom>
              <a:avLst/>
              <a:gdLst/>
              <a:ahLst/>
              <a:cxnLst/>
              <a:rect l="l" t="t" r="r" b="b"/>
              <a:pathLst>
                <a:path w="1034" h="739" extrusionOk="0">
                  <a:moveTo>
                    <a:pt x="651" y="1"/>
                  </a:moveTo>
                  <a:cubicBezTo>
                    <a:pt x="557" y="1"/>
                    <a:pt x="452" y="29"/>
                    <a:pt x="343" y="111"/>
                  </a:cubicBezTo>
                  <a:cubicBezTo>
                    <a:pt x="0" y="365"/>
                    <a:pt x="222" y="739"/>
                    <a:pt x="222" y="739"/>
                  </a:cubicBezTo>
                  <a:lnTo>
                    <a:pt x="1034" y="168"/>
                  </a:lnTo>
                  <a:cubicBezTo>
                    <a:pt x="1034" y="168"/>
                    <a:pt x="876" y="1"/>
                    <a:pt x="651" y="1"/>
                  </a:cubicBez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39751" y="495232"/>
              <a:ext cx="569518" cy="559186"/>
            </a:xfrm>
            <a:custGeom>
              <a:avLst/>
              <a:gdLst/>
              <a:ahLst/>
              <a:cxnLst/>
              <a:rect l="l" t="t" r="r" b="b"/>
              <a:pathLst>
                <a:path w="3583" h="3518" extrusionOk="0">
                  <a:moveTo>
                    <a:pt x="2027" y="1"/>
                  </a:moveTo>
                  <a:cubicBezTo>
                    <a:pt x="1932" y="1"/>
                    <a:pt x="1837" y="8"/>
                    <a:pt x="1744" y="21"/>
                  </a:cubicBezTo>
                  <a:cubicBezTo>
                    <a:pt x="1155" y="97"/>
                    <a:pt x="597" y="407"/>
                    <a:pt x="305" y="889"/>
                  </a:cubicBezTo>
                  <a:cubicBezTo>
                    <a:pt x="52" y="1314"/>
                    <a:pt x="1" y="1840"/>
                    <a:pt x="147" y="2316"/>
                  </a:cubicBezTo>
                  <a:cubicBezTo>
                    <a:pt x="216" y="2531"/>
                    <a:pt x="311" y="2741"/>
                    <a:pt x="445" y="2918"/>
                  </a:cubicBezTo>
                  <a:cubicBezTo>
                    <a:pt x="601" y="3152"/>
                    <a:pt x="865" y="3518"/>
                    <a:pt x="1189" y="3518"/>
                  </a:cubicBezTo>
                  <a:cubicBezTo>
                    <a:pt x="1207" y="3518"/>
                    <a:pt x="1225" y="3516"/>
                    <a:pt x="1243" y="3514"/>
                  </a:cubicBezTo>
                  <a:cubicBezTo>
                    <a:pt x="1675" y="3451"/>
                    <a:pt x="2093" y="3273"/>
                    <a:pt x="2448" y="3064"/>
                  </a:cubicBezTo>
                  <a:cubicBezTo>
                    <a:pt x="2778" y="2855"/>
                    <a:pt x="3076" y="2601"/>
                    <a:pt x="3272" y="2284"/>
                  </a:cubicBezTo>
                  <a:cubicBezTo>
                    <a:pt x="3481" y="1967"/>
                    <a:pt x="3583" y="1587"/>
                    <a:pt x="3539" y="1219"/>
                  </a:cubicBezTo>
                  <a:cubicBezTo>
                    <a:pt x="3488" y="839"/>
                    <a:pt x="3279" y="471"/>
                    <a:pt x="2943" y="249"/>
                  </a:cubicBezTo>
                  <a:cubicBezTo>
                    <a:pt x="2674" y="78"/>
                    <a:pt x="2348" y="1"/>
                    <a:pt x="2027" y="1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67865" y="578204"/>
              <a:ext cx="430437" cy="700334"/>
            </a:xfrm>
            <a:custGeom>
              <a:avLst/>
              <a:gdLst/>
              <a:ahLst/>
              <a:cxnLst/>
              <a:rect l="l" t="t" r="r" b="b"/>
              <a:pathLst>
                <a:path w="2708" h="4406" extrusionOk="0">
                  <a:moveTo>
                    <a:pt x="1268" y="0"/>
                  </a:moveTo>
                  <a:cubicBezTo>
                    <a:pt x="845" y="0"/>
                    <a:pt x="423" y="154"/>
                    <a:pt x="222" y="526"/>
                  </a:cubicBezTo>
                  <a:cubicBezTo>
                    <a:pt x="32" y="887"/>
                    <a:pt x="0" y="2219"/>
                    <a:pt x="0" y="2219"/>
                  </a:cubicBezTo>
                  <a:cubicBezTo>
                    <a:pt x="0" y="2219"/>
                    <a:pt x="368" y="2986"/>
                    <a:pt x="355" y="4044"/>
                  </a:cubicBezTo>
                  <a:cubicBezTo>
                    <a:pt x="463" y="4289"/>
                    <a:pt x="680" y="4405"/>
                    <a:pt x="890" y="4405"/>
                  </a:cubicBezTo>
                  <a:cubicBezTo>
                    <a:pt x="1098" y="4405"/>
                    <a:pt x="1300" y="4291"/>
                    <a:pt x="1382" y="4076"/>
                  </a:cubicBezTo>
                  <a:cubicBezTo>
                    <a:pt x="1382" y="3277"/>
                    <a:pt x="1667" y="3328"/>
                    <a:pt x="2124" y="2948"/>
                  </a:cubicBezTo>
                  <a:cubicBezTo>
                    <a:pt x="2511" y="2612"/>
                    <a:pt x="2707" y="2041"/>
                    <a:pt x="2447" y="646"/>
                  </a:cubicBezTo>
                  <a:cubicBezTo>
                    <a:pt x="2375" y="262"/>
                    <a:pt x="1820" y="0"/>
                    <a:pt x="1268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40526" y="562627"/>
              <a:ext cx="433616" cy="313926"/>
            </a:xfrm>
            <a:custGeom>
              <a:avLst/>
              <a:gdLst/>
              <a:ahLst/>
              <a:cxnLst/>
              <a:rect l="l" t="t" r="r" b="b"/>
              <a:pathLst>
                <a:path w="2728" h="1975" extrusionOk="0">
                  <a:moveTo>
                    <a:pt x="1449" y="1"/>
                  </a:moveTo>
                  <a:cubicBezTo>
                    <a:pt x="1280" y="1"/>
                    <a:pt x="1106" y="17"/>
                    <a:pt x="939" y="47"/>
                  </a:cubicBezTo>
                  <a:cubicBezTo>
                    <a:pt x="343" y="161"/>
                    <a:pt x="83" y="415"/>
                    <a:pt x="64" y="839"/>
                  </a:cubicBezTo>
                  <a:cubicBezTo>
                    <a:pt x="52" y="1270"/>
                    <a:pt x="1" y="1797"/>
                    <a:pt x="1" y="1797"/>
                  </a:cubicBezTo>
                  <a:lnTo>
                    <a:pt x="235" y="1974"/>
                  </a:lnTo>
                  <a:cubicBezTo>
                    <a:pt x="597" y="1733"/>
                    <a:pt x="559" y="814"/>
                    <a:pt x="559" y="814"/>
                  </a:cubicBezTo>
                  <a:lnTo>
                    <a:pt x="559" y="814"/>
                  </a:lnTo>
                  <a:cubicBezTo>
                    <a:pt x="590" y="903"/>
                    <a:pt x="660" y="992"/>
                    <a:pt x="730" y="1049"/>
                  </a:cubicBezTo>
                  <a:cubicBezTo>
                    <a:pt x="781" y="1087"/>
                    <a:pt x="844" y="1118"/>
                    <a:pt x="907" y="1118"/>
                  </a:cubicBezTo>
                  <a:cubicBezTo>
                    <a:pt x="971" y="1118"/>
                    <a:pt x="1041" y="1093"/>
                    <a:pt x="1072" y="1036"/>
                  </a:cubicBezTo>
                  <a:cubicBezTo>
                    <a:pt x="1104" y="985"/>
                    <a:pt x="1117" y="890"/>
                    <a:pt x="1072" y="846"/>
                  </a:cubicBezTo>
                  <a:lnTo>
                    <a:pt x="1072" y="846"/>
                  </a:lnTo>
                  <a:cubicBezTo>
                    <a:pt x="1199" y="953"/>
                    <a:pt x="1326" y="1049"/>
                    <a:pt x="1484" y="1080"/>
                  </a:cubicBezTo>
                  <a:cubicBezTo>
                    <a:pt x="1506" y="1084"/>
                    <a:pt x="1529" y="1086"/>
                    <a:pt x="1552" y="1086"/>
                  </a:cubicBezTo>
                  <a:cubicBezTo>
                    <a:pt x="1600" y="1086"/>
                    <a:pt x="1646" y="1077"/>
                    <a:pt x="1681" y="1055"/>
                  </a:cubicBezTo>
                  <a:cubicBezTo>
                    <a:pt x="1738" y="1017"/>
                    <a:pt x="1776" y="941"/>
                    <a:pt x="1757" y="871"/>
                  </a:cubicBezTo>
                  <a:lnTo>
                    <a:pt x="1757" y="871"/>
                  </a:lnTo>
                  <a:cubicBezTo>
                    <a:pt x="1884" y="992"/>
                    <a:pt x="2049" y="1068"/>
                    <a:pt x="2213" y="1099"/>
                  </a:cubicBezTo>
                  <a:cubicBezTo>
                    <a:pt x="2239" y="1106"/>
                    <a:pt x="2266" y="1111"/>
                    <a:pt x="2293" y="1111"/>
                  </a:cubicBezTo>
                  <a:cubicBezTo>
                    <a:pt x="2338" y="1111"/>
                    <a:pt x="2382" y="1097"/>
                    <a:pt x="2410" y="1061"/>
                  </a:cubicBezTo>
                  <a:cubicBezTo>
                    <a:pt x="2461" y="1017"/>
                    <a:pt x="2461" y="928"/>
                    <a:pt x="2442" y="865"/>
                  </a:cubicBezTo>
                  <a:lnTo>
                    <a:pt x="2442" y="865"/>
                  </a:lnTo>
                  <a:cubicBezTo>
                    <a:pt x="2486" y="890"/>
                    <a:pt x="2524" y="903"/>
                    <a:pt x="2569" y="909"/>
                  </a:cubicBezTo>
                  <a:cubicBezTo>
                    <a:pt x="2587" y="915"/>
                    <a:pt x="2605" y="917"/>
                    <a:pt x="2622" y="917"/>
                  </a:cubicBezTo>
                  <a:cubicBezTo>
                    <a:pt x="2664" y="917"/>
                    <a:pt x="2700" y="904"/>
                    <a:pt x="2727" y="890"/>
                  </a:cubicBezTo>
                  <a:cubicBezTo>
                    <a:pt x="2702" y="751"/>
                    <a:pt x="2632" y="560"/>
                    <a:pt x="2467" y="339"/>
                  </a:cubicBezTo>
                  <a:cubicBezTo>
                    <a:pt x="2294" y="106"/>
                    <a:pt x="1886" y="1"/>
                    <a:pt x="1449" y="1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61308" y="854142"/>
              <a:ext cx="32426" cy="33380"/>
            </a:xfrm>
            <a:custGeom>
              <a:avLst/>
              <a:gdLst/>
              <a:ahLst/>
              <a:cxnLst/>
              <a:rect l="l" t="t" r="r" b="b"/>
              <a:pathLst>
                <a:path w="204" h="210" extrusionOk="0">
                  <a:moveTo>
                    <a:pt x="102" y="1"/>
                  </a:moveTo>
                  <a:cubicBezTo>
                    <a:pt x="51" y="7"/>
                    <a:pt x="0" y="51"/>
                    <a:pt x="0" y="109"/>
                  </a:cubicBezTo>
                  <a:cubicBezTo>
                    <a:pt x="0" y="159"/>
                    <a:pt x="45" y="210"/>
                    <a:pt x="102" y="210"/>
                  </a:cubicBezTo>
                  <a:cubicBezTo>
                    <a:pt x="159" y="210"/>
                    <a:pt x="203" y="166"/>
                    <a:pt x="203" y="109"/>
                  </a:cubicBezTo>
                  <a:cubicBezTo>
                    <a:pt x="203" y="51"/>
                    <a:pt x="159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77362" y="860182"/>
              <a:ext cx="13352" cy="12239"/>
            </a:xfrm>
            <a:custGeom>
              <a:avLst/>
              <a:gdLst/>
              <a:ahLst/>
              <a:cxnLst/>
              <a:rect l="l" t="t" r="r" b="b"/>
              <a:pathLst>
                <a:path w="84" h="77" extrusionOk="0">
                  <a:moveTo>
                    <a:pt x="45" y="1"/>
                  </a:moveTo>
                  <a:cubicBezTo>
                    <a:pt x="20" y="1"/>
                    <a:pt x="1" y="20"/>
                    <a:pt x="1" y="39"/>
                  </a:cubicBezTo>
                  <a:cubicBezTo>
                    <a:pt x="1" y="64"/>
                    <a:pt x="20" y="77"/>
                    <a:pt x="45" y="77"/>
                  </a:cubicBezTo>
                  <a:cubicBezTo>
                    <a:pt x="64" y="77"/>
                    <a:pt x="83" y="64"/>
                    <a:pt x="83" y="39"/>
                  </a:cubicBezTo>
                  <a:cubicBezTo>
                    <a:pt x="83" y="13"/>
                    <a:pt x="64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90217" y="854142"/>
              <a:ext cx="32426" cy="33380"/>
            </a:xfrm>
            <a:custGeom>
              <a:avLst/>
              <a:gdLst/>
              <a:ahLst/>
              <a:cxnLst/>
              <a:rect l="l" t="t" r="r" b="b"/>
              <a:pathLst>
                <a:path w="204" h="210" extrusionOk="0">
                  <a:moveTo>
                    <a:pt x="102" y="1"/>
                  </a:moveTo>
                  <a:cubicBezTo>
                    <a:pt x="45" y="7"/>
                    <a:pt x="1" y="51"/>
                    <a:pt x="1" y="109"/>
                  </a:cubicBezTo>
                  <a:cubicBezTo>
                    <a:pt x="1" y="159"/>
                    <a:pt x="45" y="210"/>
                    <a:pt x="102" y="210"/>
                  </a:cubicBezTo>
                  <a:cubicBezTo>
                    <a:pt x="159" y="210"/>
                    <a:pt x="204" y="166"/>
                    <a:pt x="204" y="109"/>
                  </a:cubicBezTo>
                  <a:cubicBezTo>
                    <a:pt x="204" y="51"/>
                    <a:pt x="159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06430" y="860182"/>
              <a:ext cx="12239" cy="12239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8" y="1"/>
                  </a:moveTo>
                  <a:cubicBezTo>
                    <a:pt x="26" y="1"/>
                    <a:pt x="0" y="20"/>
                    <a:pt x="0" y="39"/>
                  </a:cubicBezTo>
                  <a:cubicBezTo>
                    <a:pt x="0" y="64"/>
                    <a:pt x="13" y="77"/>
                    <a:pt x="38" y="77"/>
                  </a:cubicBezTo>
                  <a:cubicBezTo>
                    <a:pt x="64" y="77"/>
                    <a:pt x="76" y="64"/>
                    <a:pt x="76" y="39"/>
                  </a:cubicBezTo>
                  <a:cubicBezTo>
                    <a:pt x="76" y="13"/>
                    <a:pt x="64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75117" y="795330"/>
              <a:ext cx="75819" cy="31313"/>
            </a:xfrm>
            <a:custGeom>
              <a:avLst/>
              <a:gdLst/>
              <a:ahLst/>
              <a:cxnLst/>
              <a:rect l="l" t="t" r="r" b="b"/>
              <a:pathLst>
                <a:path w="477" h="197" extrusionOk="0">
                  <a:moveTo>
                    <a:pt x="223" y="0"/>
                  </a:moveTo>
                  <a:cubicBezTo>
                    <a:pt x="154" y="0"/>
                    <a:pt x="84" y="22"/>
                    <a:pt x="20" y="66"/>
                  </a:cubicBezTo>
                  <a:cubicBezTo>
                    <a:pt x="1" y="79"/>
                    <a:pt x="1" y="130"/>
                    <a:pt x="7" y="149"/>
                  </a:cubicBezTo>
                  <a:cubicBezTo>
                    <a:pt x="7" y="162"/>
                    <a:pt x="13" y="162"/>
                    <a:pt x="20" y="168"/>
                  </a:cubicBezTo>
                  <a:cubicBezTo>
                    <a:pt x="29" y="171"/>
                    <a:pt x="37" y="173"/>
                    <a:pt x="45" y="173"/>
                  </a:cubicBezTo>
                  <a:cubicBezTo>
                    <a:pt x="66" y="173"/>
                    <a:pt x="84" y="163"/>
                    <a:pt x="102" y="149"/>
                  </a:cubicBezTo>
                  <a:cubicBezTo>
                    <a:pt x="134" y="136"/>
                    <a:pt x="166" y="130"/>
                    <a:pt x="197" y="130"/>
                  </a:cubicBezTo>
                  <a:cubicBezTo>
                    <a:pt x="210" y="127"/>
                    <a:pt x="223" y="126"/>
                    <a:pt x="237" y="126"/>
                  </a:cubicBezTo>
                  <a:cubicBezTo>
                    <a:pt x="288" y="126"/>
                    <a:pt x="341" y="145"/>
                    <a:pt x="381" y="181"/>
                  </a:cubicBezTo>
                  <a:cubicBezTo>
                    <a:pt x="389" y="192"/>
                    <a:pt x="403" y="197"/>
                    <a:pt x="416" y="197"/>
                  </a:cubicBezTo>
                  <a:cubicBezTo>
                    <a:pt x="433" y="197"/>
                    <a:pt x="450" y="188"/>
                    <a:pt x="457" y="174"/>
                  </a:cubicBezTo>
                  <a:cubicBezTo>
                    <a:pt x="476" y="155"/>
                    <a:pt x="476" y="111"/>
                    <a:pt x="451" y="92"/>
                  </a:cubicBezTo>
                  <a:cubicBezTo>
                    <a:pt x="383" y="30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31108" y="795330"/>
              <a:ext cx="88853" cy="31313"/>
            </a:xfrm>
            <a:custGeom>
              <a:avLst/>
              <a:gdLst/>
              <a:ahLst/>
              <a:cxnLst/>
              <a:rect l="l" t="t" r="r" b="b"/>
              <a:pathLst>
                <a:path w="559" h="197" extrusionOk="0">
                  <a:moveTo>
                    <a:pt x="296" y="0"/>
                  </a:moveTo>
                  <a:cubicBezTo>
                    <a:pt x="203" y="0"/>
                    <a:pt x="110" y="30"/>
                    <a:pt x="32" y="92"/>
                  </a:cubicBezTo>
                  <a:cubicBezTo>
                    <a:pt x="6" y="111"/>
                    <a:pt x="0" y="155"/>
                    <a:pt x="25" y="174"/>
                  </a:cubicBezTo>
                  <a:cubicBezTo>
                    <a:pt x="40" y="188"/>
                    <a:pt x="58" y="197"/>
                    <a:pt x="76" y="197"/>
                  </a:cubicBezTo>
                  <a:cubicBezTo>
                    <a:pt x="90" y="197"/>
                    <a:pt x="103" y="192"/>
                    <a:pt x="114" y="181"/>
                  </a:cubicBezTo>
                  <a:cubicBezTo>
                    <a:pt x="155" y="145"/>
                    <a:pt x="215" y="126"/>
                    <a:pt x="273" y="126"/>
                  </a:cubicBezTo>
                  <a:cubicBezTo>
                    <a:pt x="288" y="126"/>
                    <a:pt x="303" y="127"/>
                    <a:pt x="317" y="130"/>
                  </a:cubicBezTo>
                  <a:cubicBezTo>
                    <a:pt x="355" y="130"/>
                    <a:pt x="387" y="136"/>
                    <a:pt x="419" y="149"/>
                  </a:cubicBezTo>
                  <a:cubicBezTo>
                    <a:pt x="441" y="163"/>
                    <a:pt x="461" y="173"/>
                    <a:pt x="484" y="173"/>
                  </a:cubicBezTo>
                  <a:cubicBezTo>
                    <a:pt x="493" y="173"/>
                    <a:pt x="503" y="171"/>
                    <a:pt x="514" y="168"/>
                  </a:cubicBezTo>
                  <a:cubicBezTo>
                    <a:pt x="520" y="162"/>
                    <a:pt x="533" y="162"/>
                    <a:pt x="539" y="149"/>
                  </a:cubicBezTo>
                  <a:cubicBezTo>
                    <a:pt x="558" y="130"/>
                    <a:pt x="545" y="79"/>
                    <a:pt x="526" y="66"/>
                  </a:cubicBezTo>
                  <a:cubicBezTo>
                    <a:pt x="456" y="22"/>
                    <a:pt x="376" y="0"/>
                    <a:pt x="296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096595" y="929961"/>
              <a:ext cx="85833" cy="35287"/>
            </a:xfrm>
            <a:custGeom>
              <a:avLst/>
              <a:gdLst/>
              <a:ahLst/>
              <a:cxnLst/>
              <a:rect l="l" t="t" r="r" b="b"/>
              <a:pathLst>
                <a:path w="540" h="222" extrusionOk="0">
                  <a:moveTo>
                    <a:pt x="66" y="1"/>
                  </a:moveTo>
                  <a:cubicBezTo>
                    <a:pt x="54" y="1"/>
                    <a:pt x="42" y="4"/>
                    <a:pt x="32" y="12"/>
                  </a:cubicBezTo>
                  <a:cubicBezTo>
                    <a:pt x="7" y="25"/>
                    <a:pt x="0" y="63"/>
                    <a:pt x="19" y="88"/>
                  </a:cubicBezTo>
                  <a:cubicBezTo>
                    <a:pt x="83" y="164"/>
                    <a:pt x="197" y="221"/>
                    <a:pt x="324" y="221"/>
                  </a:cubicBezTo>
                  <a:cubicBezTo>
                    <a:pt x="381" y="221"/>
                    <a:pt x="444" y="208"/>
                    <a:pt x="501" y="183"/>
                  </a:cubicBezTo>
                  <a:cubicBezTo>
                    <a:pt x="526" y="170"/>
                    <a:pt x="539" y="139"/>
                    <a:pt x="526" y="113"/>
                  </a:cubicBezTo>
                  <a:cubicBezTo>
                    <a:pt x="512" y="95"/>
                    <a:pt x="492" y="83"/>
                    <a:pt x="472" y="83"/>
                  </a:cubicBezTo>
                  <a:cubicBezTo>
                    <a:pt x="464" y="83"/>
                    <a:pt x="457" y="85"/>
                    <a:pt x="450" y="88"/>
                  </a:cubicBezTo>
                  <a:cubicBezTo>
                    <a:pt x="409" y="109"/>
                    <a:pt x="367" y="117"/>
                    <a:pt x="326" y="117"/>
                  </a:cubicBezTo>
                  <a:cubicBezTo>
                    <a:pt x="230" y="117"/>
                    <a:pt x="146" y="69"/>
                    <a:pt x="114" y="25"/>
                  </a:cubicBezTo>
                  <a:cubicBezTo>
                    <a:pt x="103" y="9"/>
                    <a:pt x="84" y="1"/>
                    <a:pt x="66" y="1"/>
                  </a:cubicBezTo>
                  <a:close/>
                </a:path>
              </a:pathLst>
            </a:custGeom>
            <a:solidFill>
              <a:srgbClr val="C17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47936" y="894674"/>
              <a:ext cx="28452" cy="22094"/>
            </a:xfrm>
            <a:custGeom>
              <a:avLst/>
              <a:gdLst/>
              <a:ahLst/>
              <a:cxnLst/>
              <a:rect l="l" t="t" r="r" b="b"/>
              <a:pathLst>
                <a:path w="179" h="139" extrusionOk="0">
                  <a:moveTo>
                    <a:pt x="94" y="1"/>
                  </a:moveTo>
                  <a:cubicBezTo>
                    <a:pt x="71" y="1"/>
                    <a:pt x="45" y="11"/>
                    <a:pt x="13" y="25"/>
                  </a:cubicBezTo>
                  <a:cubicBezTo>
                    <a:pt x="1" y="25"/>
                    <a:pt x="1" y="44"/>
                    <a:pt x="1" y="44"/>
                  </a:cubicBezTo>
                  <a:cubicBezTo>
                    <a:pt x="13" y="50"/>
                    <a:pt x="20" y="50"/>
                    <a:pt x="20" y="50"/>
                  </a:cubicBezTo>
                  <a:cubicBezTo>
                    <a:pt x="44" y="31"/>
                    <a:pt x="68" y="22"/>
                    <a:pt x="89" y="22"/>
                  </a:cubicBezTo>
                  <a:cubicBezTo>
                    <a:pt x="96" y="22"/>
                    <a:pt x="102" y="23"/>
                    <a:pt x="108" y="25"/>
                  </a:cubicBezTo>
                  <a:cubicBezTo>
                    <a:pt x="127" y="37"/>
                    <a:pt x="140" y="69"/>
                    <a:pt x="121" y="120"/>
                  </a:cubicBezTo>
                  <a:cubicBezTo>
                    <a:pt x="121" y="126"/>
                    <a:pt x="121" y="126"/>
                    <a:pt x="140" y="139"/>
                  </a:cubicBezTo>
                  <a:cubicBezTo>
                    <a:pt x="146" y="139"/>
                    <a:pt x="146" y="139"/>
                    <a:pt x="153" y="132"/>
                  </a:cubicBezTo>
                  <a:cubicBezTo>
                    <a:pt x="178" y="44"/>
                    <a:pt x="146" y="12"/>
                    <a:pt x="121" y="6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C17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8231" y="843810"/>
              <a:ext cx="122074" cy="116351"/>
            </a:xfrm>
            <a:custGeom>
              <a:avLst/>
              <a:gdLst/>
              <a:ahLst/>
              <a:cxnLst/>
              <a:rect l="l" t="t" r="r" b="b"/>
              <a:pathLst>
                <a:path w="768" h="732" extrusionOk="0">
                  <a:moveTo>
                    <a:pt x="295" y="1"/>
                  </a:moveTo>
                  <a:cubicBezTo>
                    <a:pt x="232" y="1"/>
                    <a:pt x="173" y="20"/>
                    <a:pt x="127" y="59"/>
                  </a:cubicBezTo>
                  <a:cubicBezTo>
                    <a:pt x="0" y="174"/>
                    <a:pt x="0" y="402"/>
                    <a:pt x="140" y="567"/>
                  </a:cubicBezTo>
                  <a:cubicBezTo>
                    <a:pt x="233" y="672"/>
                    <a:pt x="358" y="731"/>
                    <a:pt x="469" y="731"/>
                  </a:cubicBezTo>
                  <a:cubicBezTo>
                    <a:pt x="531" y="731"/>
                    <a:pt x="589" y="713"/>
                    <a:pt x="634" y="674"/>
                  </a:cubicBezTo>
                  <a:cubicBezTo>
                    <a:pt x="767" y="560"/>
                    <a:pt x="761" y="332"/>
                    <a:pt x="615" y="167"/>
                  </a:cubicBezTo>
                  <a:cubicBezTo>
                    <a:pt x="527" y="59"/>
                    <a:pt x="405" y="1"/>
                    <a:pt x="295" y="1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05239" y="863679"/>
              <a:ext cx="72799" cy="74230"/>
            </a:xfrm>
            <a:custGeom>
              <a:avLst/>
              <a:gdLst/>
              <a:ahLst/>
              <a:cxnLst/>
              <a:rect l="l" t="t" r="r" b="b"/>
              <a:pathLst>
                <a:path w="458" h="467" extrusionOk="0">
                  <a:moveTo>
                    <a:pt x="213" y="0"/>
                  </a:moveTo>
                  <a:cubicBezTo>
                    <a:pt x="178" y="0"/>
                    <a:pt x="145" y="8"/>
                    <a:pt x="115" y="23"/>
                  </a:cubicBezTo>
                  <a:cubicBezTo>
                    <a:pt x="45" y="61"/>
                    <a:pt x="1" y="150"/>
                    <a:pt x="26" y="213"/>
                  </a:cubicBezTo>
                  <a:cubicBezTo>
                    <a:pt x="31" y="228"/>
                    <a:pt x="43" y="235"/>
                    <a:pt x="54" y="235"/>
                  </a:cubicBezTo>
                  <a:cubicBezTo>
                    <a:pt x="58" y="235"/>
                    <a:pt x="61" y="234"/>
                    <a:pt x="64" y="232"/>
                  </a:cubicBezTo>
                  <a:cubicBezTo>
                    <a:pt x="83" y="220"/>
                    <a:pt x="90" y="207"/>
                    <a:pt x="83" y="188"/>
                  </a:cubicBezTo>
                  <a:cubicBezTo>
                    <a:pt x="64" y="144"/>
                    <a:pt x="96" y="87"/>
                    <a:pt x="140" y="61"/>
                  </a:cubicBezTo>
                  <a:cubicBezTo>
                    <a:pt x="164" y="53"/>
                    <a:pt x="187" y="48"/>
                    <a:pt x="214" y="48"/>
                  </a:cubicBezTo>
                  <a:cubicBezTo>
                    <a:pt x="230" y="48"/>
                    <a:pt x="248" y="50"/>
                    <a:pt x="267" y="55"/>
                  </a:cubicBezTo>
                  <a:cubicBezTo>
                    <a:pt x="248" y="61"/>
                    <a:pt x="236" y="74"/>
                    <a:pt x="223" y="87"/>
                  </a:cubicBezTo>
                  <a:cubicBezTo>
                    <a:pt x="191" y="118"/>
                    <a:pt x="178" y="169"/>
                    <a:pt x="185" y="213"/>
                  </a:cubicBezTo>
                  <a:cubicBezTo>
                    <a:pt x="185" y="232"/>
                    <a:pt x="191" y="239"/>
                    <a:pt x="210" y="239"/>
                  </a:cubicBezTo>
                  <a:lnTo>
                    <a:pt x="216" y="239"/>
                  </a:lnTo>
                  <a:cubicBezTo>
                    <a:pt x="236" y="239"/>
                    <a:pt x="242" y="220"/>
                    <a:pt x="242" y="207"/>
                  </a:cubicBezTo>
                  <a:cubicBezTo>
                    <a:pt x="236" y="182"/>
                    <a:pt x="248" y="150"/>
                    <a:pt x="267" y="125"/>
                  </a:cubicBezTo>
                  <a:cubicBezTo>
                    <a:pt x="280" y="112"/>
                    <a:pt x="318" y="106"/>
                    <a:pt x="343" y="106"/>
                  </a:cubicBezTo>
                  <a:lnTo>
                    <a:pt x="369" y="125"/>
                  </a:lnTo>
                  <a:cubicBezTo>
                    <a:pt x="375" y="150"/>
                    <a:pt x="381" y="175"/>
                    <a:pt x="375" y="188"/>
                  </a:cubicBezTo>
                  <a:cubicBezTo>
                    <a:pt x="369" y="207"/>
                    <a:pt x="350" y="220"/>
                    <a:pt x="337" y="239"/>
                  </a:cubicBezTo>
                  <a:cubicBezTo>
                    <a:pt x="312" y="251"/>
                    <a:pt x="299" y="270"/>
                    <a:pt x="280" y="296"/>
                  </a:cubicBezTo>
                  <a:cubicBezTo>
                    <a:pt x="255" y="334"/>
                    <a:pt x="267" y="391"/>
                    <a:pt x="299" y="429"/>
                  </a:cubicBezTo>
                  <a:cubicBezTo>
                    <a:pt x="318" y="454"/>
                    <a:pt x="350" y="467"/>
                    <a:pt x="381" y="467"/>
                  </a:cubicBezTo>
                  <a:cubicBezTo>
                    <a:pt x="400" y="467"/>
                    <a:pt x="413" y="467"/>
                    <a:pt x="432" y="461"/>
                  </a:cubicBezTo>
                  <a:cubicBezTo>
                    <a:pt x="445" y="454"/>
                    <a:pt x="457" y="435"/>
                    <a:pt x="445" y="423"/>
                  </a:cubicBezTo>
                  <a:cubicBezTo>
                    <a:pt x="440" y="408"/>
                    <a:pt x="432" y="401"/>
                    <a:pt x="420" y="401"/>
                  </a:cubicBezTo>
                  <a:cubicBezTo>
                    <a:pt x="416" y="401"/>
                    <a:pt x="411" y="402"/>
                    <a:pt x="407" y="404"/>
                  </a:cubicBezTo>
                  <a:cubicBezTo>
                    <a:pt x="400" y="405"/>
                    <a:pt x="393" y="406"/>
                    <a:pt x="385" y="406"/>
                  </a:cubicBezTo>
                  <a:cubicBezTo>
                    <a:pt x="366" y="406"/>
                    <a:pt x="346" y="400"/>
                    <a:pt x="337" y="391"/>
                  </a:cubicBezTo>
                  <a:cubicBezTo>
                    <a:pt x="318" y="372"/>
                    <a:pt x="312" y="340"/>
                    <a:pt x="331" y="315"/>
                  </a:cubicBezTo>
                  <a:cubicBezTo>
                    <a:pt x="337" y="302"/>
                    <a:pt x="350" y="296"/>
                    <a:pt x="369" y="277"/>
                  </a:cubicBezTo>
                  <a:cubicBezTo>
                    <a:pt x="381" y="251"/>
                    <a:pt x="413" y="239"/>
                    <a:pt x="426" y="207"/>
                  </a:cubicBezTo>
                  <a:cubicBezTo>
                    <a:pt x="438" y="175"/>
                    <a:pt x="432" y="125"/>
                    <a:pt x="407" y="93"/>
                  </a:cubicBezTo>
                  <a:cubicBezTo>
                    <a:pt x="394" y="74"/>
                    <a:pt x="369" y="49"/>
                    <a:pt x="331" y="30"/>
                  </a:cubicBezTo>
                  <a:cubicBezTo>
                    <a:pt x="291" y="10"/>
                    <a:pt x="251" y="0"/>
                    <a:pt x="213" y="0"/>
                  </a:cubicBezTo>
                  <a:close/>
                </a:path>
              </a:pathLst>
            </a:custGeom>
            <a:solidFill>
              <a:srgbClr val="C17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671958" y="3352367"/>
              <a:ext cx="42599" cy="1379686"/>
            </a:xfrm>
            <a:custGeom>
              <a:avLst/>
              <a:gdLst/>
              <a:ahLst/>
              <a:cxnLst/>
              <a:rect l="l" t="t" r="r" b="b"/>
              <a:pathLst>
                <a:path w="268" h="8680" extrusionOk="0">
                  <a:moveTo>
                    <a:pt x="1" y="1"/>
                  </a:moveTo>
                  <a:lnTo>
                    <a:pt x="1" y="8680"/>
                  </a:lnTo>
                  <a:lnTo>
                    <a:pt x="267" y="8680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94390" y="3320100"/>
              <a:ext cx="1514794" cy="293422"/>
            </a:xfrm>
            <a:custGeom>
              <a:avLst/>
              <a:gdLst/>
              <a:ahLst/>
              <a:cxnLst/>
              <a:rect l="l" t="t" r="r" b="b"/>
              <a:pathLst>
                <a:path w="9530" h="1846" extrusionOk="0">
                  <a:moveTo>
                    <a:pt x="1" y="1"/>
                  </a:moveTo>
                  <a:lnTo>
                    <a:pt x="432" y="1370"/>
                  </a:lnTo>
                  <a:cubicBezTo>
                    <a:pt x="521" y="1655"/>
                    <a:pt x="780" y="1846"/>
                    <a:pt x="1078" y="1846"/>
                  </a:cubicBezTo>
                  <a:lnTo>
                    <a:pt x="8433" y="1846"/>
                  </a:lnTo>
                  <a:cubicBezTo>
                    <a:pt x="8737" y="1846"/>
                    <a:pt x="8997" y="1655"/>
                    <a:pt x="9099" y="1370"/>
                  </a:cubicBezTo>
                  <a:lnTo>
                    <a:pt x="9530" y="1"/>
                  </a:lnTo>
                  <a:close/>
                </a:path>
              </a:pathLst>
            </a:custGeom>
            <a:solidFill>
              <a:srgbClr val="BA6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489642" y="3286880"/>
              <a:ext cx="1722382" cy="65646"/>
            </a:xfrm>
            <a:custGeom>
              <a:avLst/>
              <a:gdLst/>
              <a:ahLst/>
              <a:cxnLst/>
              <a:rect l="l" t="t" r="r" b="b"/>
              <a:pathLst>
                <a:path w="10836" h="413" extrusionOk="0">
                  <a:moveTo>
                    <a:pt x="0" y="0"/>
                  </a:moveTo>
                  <a:lnTo>
                    <a:pt x="0" y="413"/>
                  </a:lnTo>
                  <a:lnTo>
                    <a:pt x="10835" y="413"/>
                  </a:lnTo>
                  <a:lnTo>
                    <a:pt x="10835" y="0"/>
                  </a:ln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360373" y="3352367"/>
              <a:ext cx="43393" cy="1379686"/>
            </a:xfrm>
            <a:custGeom>
              <a:avLst/>
              <a:gdLst/>
              <a:ahLst/>
              <a:cxnLst/>
              <a:rect l="l" t="t" r="r" b="b"/>
              <a:pathLst>
                <a:path w="273" h="8680" extrusionOk="0">
                  <a:moveTo>
                    <a:pt x="0" y="1"/>
                  </a:moveTo>
                  <a:lnTo>
                    <a:pt x="0" y="8680"/>
                  </a:lnTo>
                  <a:lnTo>
                    <a:pt x="273" y="868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025422" y="3352367"/>
              <a:ext cx="43552" cy="1379686"/>
            </a:xfrm>
            <a:custGeom>
              <a:avLst/>
              <a:gdLst/>
              <a:ahLst/>
              <a:cxnLst/>
              <a:rect l="l" t="t" r="r" b="b"/>
              <a:pathLst>
                <a:path w="274" h="8680" extrusionOk="0">
                  <a:moveTo>
                    <a:pt x="0" y="1"/>
                  </a:moveTo>
                  <a:lnTo>
                    <a:pt x="0" y="8680"/>
                  </a:lnTo>
                  <a:lnTo>
                    <a:pt x="273" y="868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237345" y="3176091"/>
              <a:ext cx="525171" cy="109993"/>
            </a:xfrm>
            <a:custGeom>
              <a:avLst/>
              <a:gdLst/>
              <a:ahLst/>
              <a:cxnLst/>
              <a:rect l="l" t="t" r="r" b="b"/>
              <a:pathLst>
                <a:path w="3304" h="692" extrusionOk="0">
                  <a:moveTo>
                    <a:pt x="1" y="0"/>
                  </a:moveTo>
                  <a:lnTo>
                    <a:pt x="1" y="691"/>
                  </a:lnTo>
                  <a:lnTo>
                    <a:pt x="3304" y="691"/>
                  </a:lnTo>
                  <a:lnTo>
                    <a:pt x="3304" y="0"/>
                  </a:lnTo>
                  <a:close/>
                </a:path>
              </a:pathLst>
            </a:custGeom>
            <a:solidFill>
              <a:srgbClr val="86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259598" y="3195165"/>
              <a:ext cx="502918" cy="73753"/>
            </a:xfrm>
            <a:custGeom>
              <a:avLst/>
              <a:gdLst/>
              <a:ahLst/>
              <a:cxnLst/>
              <a:rect l="l" t="t" r="r" b="b"/>
              <a:pathLst>
                <a:path w="3164" h="464" extrusionOk="0">
                  <a:moveTo>
                    <a:pt x="0" y="1"/>
                  </a:moveTo>
                  <a:lnTo>
                    <a:pt x="0" y="463"/>
                  </a:lnTo>
                  <a:lnTo>
                    <a:pt x="3164" y="463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161843" y="3067210"/>
              <a:ext cx="525171" cy="109040"/>
            </a:xfrm>
            <a:custGeom>
              <a:avLst/>
              <a:gdLst/>
              <a:ahLst/>
              <a:cxnLst/>
              <a:rect l="l" t="t" r="r" b="b"/>
              <a:pathLst>
                <a:path w="3304" h="686" extrusionOk="0">
                  <a:moveTo>
                    <a:pt x="0" y="0"/>
                  </a:moveTo>
                  <a:lnTo>
                    <a:pt x="0" y="685"/>
                  </a:lnTo>
                  <a:lnTo>
                    <a:pt x="3303" y="685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183938" y="3085330"/>
              <a:ext cx="503077" cy="73753"/>
            </a:xfrm>
            <a:custGeom>
              <a:avLst/>
              <a:gdLst/>
              <a:ahLst/>
              <a:cxnLst/>
              <a:rect l="l" t="t" r="r" b="b"/>
              <a:pathLst>
                <a:path w="3165" h="464" extrusionOk="0">
                  <a:moveTo>
                    <a:pt x="1" y="0"/>
                  </a:moveTo>
                  <a:lnTo>
                    <a:pt x="1" y="463"/>
                  </a:lnTo>
                  <a:lnTo>
                    <a:pt x="3164" y="463"/>
                  </a:lnTo>
                  <a:lnTo>
                    <a:pt x="3164" y="0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1282274" y="296977"/>
            <a:ext cx="65793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8B30FE-66D4-4C28-B664-C6F8E503A8A3}" type="datetime1">
              <a:rPr lang="sk-SK" noProof="0" smtClean="0"/>
              <a:t>28. 11. 2021</a:t>
            </a:fld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105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902700"/>
            <a:ext cx="4007100" cy="26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529800"/>
            <a:ext cx="22887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02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96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04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291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179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8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049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778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87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593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9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298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829194" y="215321"/>
            <a:ext cx="6143128" cy="615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sk-SK" sz="1400" dirty="0" smtClean="0"/>
              <a:t>11. ROČNÍK INTERDISCIPLINÁRNÍ </a:t>
            </a:r>
            <a:r>
              <a:rPr lang="sk-SK" sz="1400" dirty="0"/>
              <a:t>STUDENTSKÉ VĚDECKÉ KONFERENCE DOKTORANDŮ FPE</a:t>
            </a:r>
            <a:br>
              <a:rPr lang="sk-SK" sz="1400" dirty="0"/>
            </a:br>
            <a:r>
              <a:rPr lang="sk-SK" sz="1400" dirty="0"/>
              <a:t>Plzeň, </a:t>
            </a:r>
            <a:r>
              <a:rPr lang="sk-SK" sz="1400" dirty="0" smtClean="0"/>
              <a:t>29.11.2021</a:t>
            </a:r>
            <a:endParaRPr sz="1400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2687028" y="4183960"/>
            <a:ext cx="3393596" cy="959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sk-SK" sz="1600" dirty="0"/>
              <a:t>doc. PaedDr. Renáta Orosová, PhD</a:t>
            </a:r>
            <a:r>
              <a:rPr lang="sk-SK" sz="1600" dirty="0" smtClean="0"/>
              <a:t>.</a:t>
            </a:r>
          </a:p>
          <a:p>
            <a:pPr marL="0" lvl="0" indent="0" algn="ctr"/>
            <a:r>
              <a:rPr lang="sk-SK" sz="1600" dirty="0" smtClean="0"/>
              <a:t>Katedra pedagogiky </a:t>
            </a:r>
          </a:p>
          <a:p>
            <a:pPr marL="0" lvl="0" indent="0" algn="ctr"/>
            <a:r>
              <a:rPr lang="sk-SK" sz="1600" dirty="0" smtClean="0"/>
              <a:t>Filozofická fakulta UPJŠ, Košice</a:t>
            </a:r>
            <a:endParaRPr lang="sk-SK" sz="1600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373712" y="1004989"/>
            <a:ext cx="8074001" cy="3126547"/>
            <a:chOff x="4378013" y="669051"/>
            <a:chExt cx="4293300" cy="4063039"/>
          </a:xfrm>
        </p:grpSpPr>
        <p:grpSp>
          <p:nvGrpSpPr>
            <p:cNvPr id="49" name="Google Shape;49;p15"/>
            <p:cNvGrpSpPr/>
            <p:nvPr/>
          </p:nvGrpSpPr>
          <p:grpSpPr>
            <a:xfrm>
              <a:off x="4393445" y="669051"/>
              <a:ext cx="4262428" cy="2193056"/>
              <a:chOff x="4973128" y="1607588"/>
              <a:chExt cx="3747848" cy="1928300"/>
            </a:xfrm>
          </p:grpSpPr>
          <p:sp>
            <p:nvSpPr>
              <p:cNvPr id="50" name="Google Shape;50;p15"/>
              <p:cNvSpPr/>
              <p:nvPr/>
            </p:nvSpPr>
            <p:spPr>
              <a:xfrm>
                <a:off x="5093230" y="1607588"/>
                <a:ext cx="3522281" cy="1782187"/>
              </a:xfrm>
              <a:custGeom>
                <a:avLst/>
                <a:gdLst/>
                <a:ahLst/>
                <a:cxnLst/>
                <a:rect l="l" t="t" r="r" b="b"/>
                <a:pathLst>
                  <a:path w="160743" h="81332" extrusionOk="0">
                    <a:moveTo>
                      <a:pt x="0" y="0"/>
                    </a:moveTo>
                    <a:lnTo>
                      <a:pt x="0" y="81331"/>
                    </a:lnTo>
                    <a:lnTo>
                      <a:pt x="160743" y="81331"/>
                    </a:lnTo>
                    <a:lnTo>
                      <a:pt x="1607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5165585" y="1682288"/>
                <a:ext cx="3377593" cy="1632766"/>
              </a:xfrm>
              <a:custGeom>
                <a:avLst/>
                <a:gdLst/>
                <a:ahLst/>
                <a:cxnLst/>
                <a:rect l="l" t="t" r="r" b="b"/>
                <a:pathLst>
                  <a:path w="154140" h="74513" extrusionOk="0">
                    <a:moveTo>
                      <a:pt x="0" y="0"/>
                    </a:moveTo>
                    <a:lnTo>
                      <a:pt x="0" y="74513"/>
                    </a:lnTo>
                    <a:lnTo>
                      <a:pt x="154139" y="74513"/>
                    </a:lnTo>
                    <a:lnTo>
                      <a:pt x="154139" y="0"/>
                    </a:lnTo>
                    <a:close/>
                  </a:path>
                </a:pathLst>
              </a:custGeom>
              <a:solidFill>
                <a:srgbClr val="317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5209081" y="1721051"/>
                <a:ext cx="3290600" cy="1555240"/>
              </a:xfrm>
              <a:custGeom>
                <a:avLst/>
                <a:gdLst/>
                <a:ahLst/>
                <a:cxnLst/>
                <a:rect l="l" t="t" r="r" b="b"/>
                <a:pathLst>
                  <a:path w="150170" h="70975" extrusionOk="0">
                    <a:moveTo>
                      <a:pt x="0" y="1"/>
                    </a:moveTo>
                    <a:lnTo>
                      <a:pt x="0" y="70974"/>
                    </a:lnTo>
                    <a:lnTo>
                      <a:pt x="150169" y="70974"/>
                    </a:lnTo>
                    <a:lnTo>
                      <a:pt x="15016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5028917" y="3423783"/>
                <a:ext cx="3626804" cy="112104"/>
              </a:xfrm>
              <a:custGeom>
                <a:avLst/>
                <a:gdLst/>
                <a:ahLst/>
                <a:cxnLst/>
                <a:rect l="l" t="t" r="r" b="b"/>
                <a:pathLst>
                  <a:path w="165513" h="5116" extrusionOk="0">
                    <a:moveTo>
                      <a:pt x="1" y="1"/>
                    </a:moveTo>
                    <a:lnTo>
                      <a:pt x="1" y="5115"/>
                    </a:lnTo>
                    <a:lnTo>
                      <a:pt x="165512" y="5115"/>
                    </a:lnTo>
                    <a:lnTo>
                      <a:pt x="165512" y="1"/>
                    </a:lnTo>
                    <a:close/>
                  </a:path>
                </a:pathLst>
              </a:custGeom>
              <a:solidFill>
                <a:srgbClr val="DAD4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5028917" y="3423783"/>
                <a:ext cx="3626804" cy="112104"/>
              </a:xfrm>
              <a:custGeom>
                <a:avLst/>
                <a:gdLst/>
                <a:ahLst/>
                <a:cxnLst/>
                <a:rect l="l" t="t" r="r" b="b"/>
                <a:pathLst>
                  <a:path w="165513" h="5116" fill="none" extrusionOk="0">
                    <a:moveTo>
                      <a:pt x="165512" y="1"/>
                    </a:moveTo>
                    <a:lnTo>
                      <a:pt x="1" y="1"/>
                    </a:lnTo>
                    <a:lnTo>
                      <a:pt x="1" y="5115"/>
                    </a:lnTo>
                    <a:lnTo>
                      <a:pt x="165512" y="5115"/>
                    </a:lnTo>
                    <a:lnTo>
                      <a:pt x="165512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4973128" y="3385020"/>
                <a:ext cx="3747848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71037" h="3540" extrusionOk="0">
                    <a:moveTo>
                      <a:pt x="1597" y="0"/>
                    </a:moveTo>
                    <a:lnTo>
                      <a:pt x="1425" y="22"/>
                    </a:lnTo>
                    <a:lnTo>
                      <a:pt x="1252" y="65"/>
                    </a:lnTo>
                    <a:lnTo>
                      <a:pt x="1079" y="130"/>
                    </a:lnTo>
                    <a:lnTo>
                      <a:pt x="928" y="216"/>
                    </a:lnTo>
                    <a:lnTo>
                      <a:pt x="799" y="302"/>
                    </a:lnTo>
                    <a:lnTo>
                      <a:pt x="648" y="389"/>
                    </a:lnTo>
                    <a:lnTo>
                      <a:pt x="518" y="518"/>
                    </a:lnTo>
                    <a:lnTo>
                      <a:pt x="410" y="626"/>
                    </a:lnTo>
                    <a:lnTo>
                      <a:pt x="303" y="777"/>
                    </a:lnTo>
                    <a:lnTo>
                      <a:pt x="216" y="928"/>
                    </a:lnTo>
                    <a:lnTo>
                      <a:pt x="151" y="1079"/>
                    </a:lnTo>
                    <a:lnTo>
                      <a:pt x="87" y="1230"/>
                    </a:lnTo>
                    <a:lnTo>
                      <a:pt x="44" y="1403"/>
                    </a:lnTo>
                    <a:lnTo>
                      <a:pt x="22" y="1576"/>
                    </a:lnTo>
                    <a:lnTo>
                      <a:pt x="0" y="1770"/>
                    </a:lnTo>
                    <a:lnTo>
                      <a:pt x="22" y="1942"/>
                    </a:lnTo>
                    <a:lnTo>
                      <a:pt x="44" y="2115"/>
                    </a:lnTo>
                    <a:lnTo>
                      <a:pt x="87" y="2288"/>
                    </a:lnTo>
                    <a:lnTo>
                      <a:pt x="151" y="2460"/>
                    </a:lnTo>
                    <a:lnTo>
                      <a:pt x="216" y="2611"/>
                    </a:lnTo>
                    <a:lnTo>
                      <a:pt x="303" y="2762"/>
                    </a:lnTo>
                    <a:lnTo>
                      <a:pt x="410" y="2892"/>
                    </a:lnTo>
                    <a:lnTo>
                      <a:pt x="518" y="3021"/>
                    </a:lnTo>
                    <a:lnTo>
                      <a:pt x="648" y="3129"/>
                    </a:lnTo>
                    <a:lnTo>
                      <a:pt x="799" y="3237"/>
                    </a:lnTo>
                    <a:lnTo>
                      <a:pt x="928" y="3323"/>
                    </a:lnTo>
                    <a:lnTo>
                      <a:pt x="1079" y="3388"/>
                    </a:lnTo>
                    <a:lnTo>
                      <a:pt x="1252" y="3453"/>
                    </a:lnTo>
                    <a:lnTo>
                      <a:pt x="1425" y="3496"/>
                    </a:lnTo>
                    <a:lnTo>
                      <a:pt x="1597" y="3518"/>
                    </a:lnTo>
                    <a:lnTo>
                      <a:pt x="1770" y="3539"/>
                    </a:lnTo>
                    <a:lnTo>
                      <a:pt x="169267" y="3539"/>
                    </a:lnTo>
                    <a:lnTo>
                      <a:pt x="169461" y="3518"/>
                    </a:lnTo>
                    <a:lnTo>
                      <a:pt x="169633" y="3496"/>
                    </a:lnTo>
                    <a:lnTo>
                      <a:pt x="169806" y="3453"/>
                    </a:lnTo>
                    <a:lnTo>
                      <a:pt x="169957" y="3388"/>
                    </a:lnTo>
                    <a:lnTo>
                      <a:pt x="170108" y="3323"/>
                    </a:lnTo>
                    <a:lnTo>
                      <a:pt x="170259" y="3237"/>
                    </a:lnTo>
                    <a:lnTo>
                      <a:pt x="170389" y="3129"/>
                    </a:lnTo>
                    <a:lnTo>
                      <a:pt x="170518" y="3021"/>
                    </a:lnTo>
                    <a:lnTo>
                      <a:pt x="170648" y="2892"/>
                    </a:lnTo>
                    <a:lnTo>
                      <a:pt x="170734" y="2762"/>
                    </a:lnTo>
                    <a:lnTo>
                      <a:pt x="170820" y="2611"/>
                    </a:lnTo>
                    <a:lnTo>
                      <a:pt x="170907" y="2460"/>
                    </a:lnTo>
                    <a:lnTo>
                      <a:pt x="170971" y="2288"/>
                    </a:lnTo>
                    <a:lnTo>
                      <a:pt x="171015" y="2115"/>
                    </a:lnTo>
                    <a:lnTo>
                      <a:pt x="171036" y="1942"/>
                    </a:lnTo>
                    <a:lnTo>
                      <a:pt x="171036" y="1770"/>
                    </a:lnTo>
                    <a:lnTo>
                      <a:pt x="171036" y="1576"/>
                    </a:lnTo>
                    <a:lnTo>
                      <a:pt x="171015" y="1403"/>
                    </a:lnTo>
                    <a:lnTo>
                      <a:pt x="170971" y="1230"/>
                    </a:lnTo>
                    <a:lnTo>
                      <a:pt x="170907" y="1079"/>
                    </a:lnTo>
                    <a:lnTo>
                      <a:pt x="170820" y="928"/>
                    </a:lnTo>
                    <a:lnTo>
                      <a:pt x="170734" y="777"/>
                    </a:lnTo>
                    <a:lnTo>
                      <a:pt x="170648" y="626"/>
                    </a:lnTo>
                    <a:lnTo>
                      <a:pt x="170518" y="518"/>
                    </a:lnTo>
                    <a:lnTo>
                      <a:pt x="170389" y="389"/>
                    </a:lnTo>
                    <a:lnTo>
                      <a:pt x="170259" y="302"/>
                    </a:lnTo>
                    <a:lnTo>
                      <a:pt x="170108" y="216"/>
                    </a:lnTo>
                    <a:lnTo>
                      <a:pt x="169957" y="130"/>
                    </a:lnTo>
                    <a:lnTo>
                      <a:pt x="169806" y="65"/>
                    </a:lnTo>
                    <a:lnTo>
                      <a:pt x="169633" y="22"/>
                    </a:lnTo>
                    <a:lnTo>
                      <a:pt x="1694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8134619" y="3252625"/>
                <a:ext cx="306885" cy="132417"/>
              </a:xfrm>
              <a:custGeom>
                <a:avLst/>
                <a:gdLst/>
                <a:ahLst/>
                <a:cxnLst/>
                <a:rect l="l" t="t" r="r" b="b"/>
                <a:pathLst>
                  <a:path w="14005" h="6043" extrusionOk="0">
                    <a:moveTo>
                      <a:pt x="1360" y="0"/>
                    </a:moveTo>
                    <a:lnTo>
                      <a:pt x="1208" y="43"/>
                    </a:lnTo>
                    <a:lnTo>
                      <a:pt x="1057" y="65"/>
                    </a:lnTo>
                    <a:lnTo>
                      <a:pt x="928" y="130"/>
                    </a:lnTo>
                    <a:lnTo>
                      <a:pt x="798" y="194"/>
                    </a:lnTo>
                    <a:lnTo>
                      <a:pt x="669" y="259"/>
                    </a:lnTo>
                    <a:lnTo>
                      <a:pt x="540" y="345"/>
                    </a:lnTo>
                    <a:lnTo>
                      <a:pt x="432" y="453"/>
                    </a:lnTo>
                    <a:lnTo>
                      <a:pt x="345" y="561"/>
                    </a:lnTo>
                    <a:lnTo>
                      <a:pt x="259" y="669"/>
                    </a:lnTo>
                    <a:lnTo>
                      <a:pt x="173" y="799"/>
                    </a:lnTo>
                    <a:lnTo>
                      <a:pt x="108" y="928"/>
                    </a:lnTo>
                    <a:lnTo>
                      <a:pt x="65" y="1079"/>
                    </a:lnTo>
                    <a:lnTo>
                      <a:pt x="22" y="1230"/>
                    </a:lnTo>
                    <a:lnTo>
                      <a:pt x="0" y="1381"/>
                    </a:lnTo>
                    <a:lnTo>
                      <a:pt x="0" y="1532"/>
                    </a:lnTo>
                    <a:lnTo>
                      <a:pt x="0" y="6042"/>
                    </a:lnTo>
                    <a:lnTo>
                      <a:pt x="14005" y="6042"/>
                    </a:lnTo>
                    <a:lnTo>
                      <a:pt x="14005" y="1532"/>
                    </a:lnTo>
                    <a:lnTo>
                      <a:pt x="14005" y="1381"/>
                    </a:lnTo>
                    <a:lnTo>
                      <a:pt x="13983" y="1230"/>
                    </a:lnTo>
                    <a:lnTo>
                      <a:pt x="13940" y="1079"/>
                    </a:lnTo>
                    <a:lnTo>
                      <a:pt x="13897" y="928"/>
                    </a:lnTo>
                    <a:lnTo>
                      <a:pt x="13832" y="799"/>
                    </a:lnTo>
                    <a:lnTo>
                      <a:pt x="13746" y="669"/>
                    </a:lnTo>
                    <a:lnTo>
                      <a:pt x="13660" y="561"/>
                    </a:lnTo>
                    <a:lnTo>
                      <a:pt x="13573" y="453"/>
                    </a:lnTo>
                    <a:lnTo>
                      <a:pt x="13465" y="345"/>
                    </a:lnTo>
                    <a:lnTo>
                      <a:pt x="13336" y="259"/>
                    </a:lnTo>
                    <a:lnTo>
                      <a:pt x="13206" y="194"/>
                    </a:lnTo>
                    <a:lnTo>
                      <a:pt x="13077" y="130"/>
                    </a:lnTo>
                    <a:lnTo>
                      <a:pt x="12947" y="65"/>
                    </a:lnTo>
                    <a:lnTo>
                      <a:pt x="12796" y="43"/>
                    </a:lnTo>
                    <a:lnTo>
                      <a:pt x="126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8099143" y="3344351"/>
                <a:ext cx="377837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17243" h="1857" extrusionOk="0">
                    <a:moveTo>
                      <a:pt x="907" y="1"/>
                    </a:moveTo>
                    <a:lnTo>
                      <a:pt x="734" y="22"/>
                    </a:lnTo>
                    <a:lnTo>
                      <a:pt x="562" y="65"/>
                    </a:lnTo>
                    <a:lnTo>
                      <a:pt x="411" y="152"/>
                    </a:lnTo>
                    <a:lnTo>
                      <a:pt x="260" y="281"/>
                    </a:lnTo>
                    <a:lnTo>
                      <a:pt x="152" y="411"/>
                    </a:lnTo>
                    <a:lnTo>
                      <a:pt x="65" y="562"/>
                    </a:lnTo>
                    <a:lnTo>
                      <a:pt x="22" y="734"/>
                    </a:lnTo>
                    <a:lnTo>
                      <a:pt x="1" y="928"/>
                    </a:lnTo>
                    <a:lnTo>
                      <a:pt x="22" y="1101"/>
                    </a:lnTo>
                    <a:lnTo>
                      <a:pt x="65" y="1274"/>
                    </a:lnTo>
                    <a:lnTo>
                      <a:pt x="152" y="1446"/>
                    </a:lnTo>
                    <a:lnTo>
                      <a:pt x="260" y="1576"/>
                    </a:lnTo>
                    <a:lnTo>
                      <a:pt x="411" y="1684"/>
                    </a:lnTo>
                    <a:lnTo>
                      <a:pt x="562" y="1770"/>
                    </a:lnTo>
                    <a:lnTo>
                      <a:pt x="734" y="1835"/>
                    </a:lnTo>
                    <a:lnTo>
                      <a:pt x="907" y="1856"/>
                    </a:lnTo>
                    <a:lnTo>
                      <a:pt x="16336" y="1856"/>
                    </a:lnTo>
                    <a:lnTo>
                      <a:pt x="16509" y="1835"/>
                    </a:lnTo>
                    <a:lnTo>
                      <a:pt x="16681" y="1770"/>
                    </a:lnTo>
                    <a:lnTo>
                      <a:pt x="16832" y="1684"/>
                    </a:lnTo>
                    <a:lnTo>
                      <a:pt x="16983" y="1576"/>
                    </a:lnTo>
                    <a:lnTo>
                      <a:pt x="17091" y="1446"/>
                    </a:lnTo>
                    <a:lnTo>
                      <a:pt x="17178" y="1274"/>
                    </a:lnTo>
                    <a:lnTo>
                      <a:pt x="17221" y="1101"/>
                    </a:lnTo>
                    <a:lnTo>
                      <a:pt x="17242" y="928"/>
                    </a:lnTo>
                    <a:lnTo>
                      <a:pt x="17221" y="734"/>
                    </a:lnTo>
                    <a:lnTo>
                      <a:pt x="17178" y="562"/>
                    </a:lnTo>
                    <a:lnTo>
                      <a:pt x="17091" y="411"/>
                    </a:lnTo>
                    <a:lnTo>
                      <a:pt x="16983" y="281"/>
                    </a:lnTo>
                    <a:lnTo>
                      <a:pt x="16832" y="152"/>
                    </a:lnTo>
                    <a:lnTo>
                      <a:pt x="16681" y="65"/>
                    </a:lnTo>
                    <a:lnTo>
                      <a:pt x="16509" y="22"/>
                    </a:lnTo>
                    <a:lnTo>
                      <a:pt x="163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7575779" y="2954724"/>
                <a:ext cx="500788" cy="360329"/>
              </a:xfrm>
              <a:custGeom>
                <a:avLst/>
                <a:gdLst/>
                <a:ahLst/>
                <a:cxnLst/>
                <a:rect l="l" t="t" r="r" b="b"/>
                <a:pathLst>
                  <a:path w="22854" h="16444" extrusionOk="0">
                    <a:moveTo>
                      <a:pt x="19379" y="5935"/>
                    </a:moveTo>
                    <a:lnTo>
                      <a:pt x="19379" y="13272"/>
                    </a:lnTo>
                    <a:lnTo>
                      <a:pt x="9150" y="13272"/>
                    </a:lnTo>
                    <a:lnTo>
                      <a:pt x="19379" y="5935"/>
                    </a:lnTo>
                    <a:close/>
                    <a:moveTo>
                      <a:pt x="22853" y="0"/>
                    </a:moveTo>
                    <a:lnTo>
                      <a:pt x="1" y="16444"/>
                    </a:lnTo>
                    <a:lnTo>
                      <a:pt x="22853" y="16444"/>
                    </a:lnTo>
                    <a:lnTo>
                      <a:pt x="22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59;p15"/>
            <p:cNvSpPr/>
            <p:nvPr/>
          </p:nvSpPr>
          <p:spPr>
            <a:xfrm>
              <a:off x="4378013" y="4454591"/>
              <a:ext cx="4293300" cy="2775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>
              <a:off x="4602597" y="2922921"/>
              <a:ext cx="1727978" cy="1711386"/>
              <a:chOff x="3745666" y="2886066"/>
              <a:chExt cx="1823339" cy="1805831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3745666" y="3298394"/>
                <a:ext cx="1823339" cy="175453"/>
              </a:xfrm>
              <a:custGeom>
                <a:avLst/>
                <a:gdLst/>
                <a:ahLst/>
                <a:cxnLst/>
                <a:rect l="l" t="t" r="r" b="b"/>
                <a:pathLst>
                  <a:path w="83210" h="8007" extrusionOk="0">
                    <a:moveTo>
                      <a:pt x="3389" y="1"/>
                    </a:moveTo>
                    <a:lnTo>
                      <a:pt x="3000" y="65"/>
                    </a:lnTo>
                    <a:lnTo>
                      <a:pt x="2655" y="152"/>
                    </a:lnTo>
                    <a:lnTo>
                      <a:pt x="2310" y="281"/>
                    </a:lnTo>
                    <a:lnTo>
                      <a:pt x="1965" y="454"/>
                    </a:lnTo>
                    <a:lnTo>
                      <a:pt x="1662" y="626"/>
                    </a:lnTo>
                    <a:lnTo>
                      <a:pt x="1360" y="842"/>
                    </a:lnTo>
                    <a:lnTo>
                      <a:pt x="1101" y="1101"/>
                    </a:lnTo>
                    <a:lnTo>
                      <a:pt x="864" y="1360"/>
                    </a:lnTo>
                    <a:lnTo>
                      <a:pt x="648" y="1662"/>
                    </a:lnTo>
                    <a:lnTo>
                      <a:pt x="454" y="1964"/>
                    </a:lnTo>
                    <a:lnTo>
                      <a:pt x="281" y="2288"/>
                    </a:lnTo>
                    <a:lnTo>
                      <a:pt x="174" y="2633"/>
                    </a:lnTo>
                    <a:lnTo>
                      <a:pt x="66" y="3000"/>
                    </a:lnTo>
                    <a:lnTo>
                      <a:pt x="22" y="3367"/>
                    </a:lnTo>
                    <a:lnTo>
                      <a:pt x="1" y="3755"/>
                    </a:lnTo>
                    <a:lnTo>
                      <a:pt x="1" y="4230"/>
                    </a:lnTo>
                    <a:lnTo>
                      <a:pt x="1" y="4511"/>
                    </a:lnTo>
                    <a:lnTo>
                      <a:pt x="44" y="4791"/>
                    </a:lnTo>
                    <a:lnTo>
                      <a:pt x="87" y="5072"/>
                    </a:lnTo>
                    <a:lnTo>
                      <a:pt x="152" y="5331"/>
                    </a:lnTo>
                    <a:lnTo>
                      <a:pt x="260" y="5611"/>
                    </a:lnTo>
                    <a:lnTo>
                      <a:pt x="368" y="5892"/>
                    </a:lnTo>
                    <a:lnTo>
                      <a:pt x="519" y="6151"/>
                    </a:lnTo>
                    <a:lnTo>
                      <a:pt x="670" y="6388"/>
                    </a:lnTo>
                    <a:lnTo>
                      <a:pt x="864" y="6625"/>
                    </a:lnTo>
                    <a:lnTo>
                      <a:pt x="1058" y="6863"/>
                    </a:lnTo>
                    <a:lnTo>
                      <a:pt x="1274" y="7057"/>
                    </a:lnTo>
                    <a:lnTo>
                      <a:pt x="1490" y="7251"/>
                    </a:lnTo>
                    <a:lnTo>
                      <a:pt x="1749" y="7424"/>
                    </a:lnTo>
                    <a:lnTo>
                      <a:pt x="1986" y="7575"/>
                    </a:lnTo>
                    <a:lnTo>
                      <a:pt x="2267" y="7704"/>
                    </a:lnTo>
                    <a:lnTo>
                      <a:pt x="2547" y="7812"/>
                    </a:lnTo>
                    <a:lnTo>
                      <a:pt x="2849" y="7898"/>
                    </a:lnTo>
                    <a:lnTo>
                      <a:pt x="3130" y="7963"/>
                    </a:lnTo>
                    <a:lnTo>
                      <a:pt x="3454" y="7985"/>
                    </a:lnTo>
                    <a:lnTo>
                      <a:pt x="3756" y="8006"/>
                    </a:lnTo>
                    <a:lnTo>
                      <a:pt x="79433" y="8006"/>
                    </a:lnTo>
                    <a:lnTo>
                      <a:pt x="79757" y="7985"/>
                    </a:lnTo>
                    <a:lnTo>
                      <a:pt x="80059" y="7963"/>
                    </a:lnTo>
                    <a:lnTo>
                      <a:pt x="80361" y="7898"/>
                    </a:lnTo>
                    <a:lnTo>
                      <a:pt x="80663" y="7812"/>
                    </a:lnTo>
                    <a:lnTo>
                      <a:pt x="80944" y="7704"/>
                    </a:lnTo>
                    <a:lnTo>
                      <a:pt x="81203" y="7575"/>
                    </a:lnTo>
                    <a:lnTo>
                      <a:pt x="81462" y="7424"/>
                    </a:lnTo>
                    <a:lnTo>
                      <a:pt x="81699" y="7251"/>
                    </a:lnTo>
                    <a:lnTo>
                      <a:pt x="81937" y="7057"/>
                    </a:lnTo>
                    <a:lnTo>
                      <a:pt x="82152" y="6863"/>
                    </a:lnTo>
                    <a:lnTo>
                      <a:pt x="82347" y="6625"/>
                    </a:lnTo>
                    <a:lnTo>
                      <a:pt x="82519" y="6388"/>
                    </a:lnTo>
                    <a:lnTo>
                      <a:pt x="82692" y="6151"/>
                    </a:lnTo>
                    <a:lnTo>
                      <a:pt x="82821" y="5892"/>
                    </a:lnTo>
                    <a:lnTo>
                      <a:pt x="82951" y="5611"/>
                    </a:lnTo>
                    <a:lnTo>
                      <a:pt x="83059" y="5331"/>
                    </a:lnTo>
                    <a:lnTo>
                      <a:pt x="83123" y="5072"/>
                    </a:lnTo>
                    <a:lnTo>
                      <a:pt x="83167" y="4791"/>
                    </a:lnTo>
                    <a:lnTo>
                      <a:pt x="83210" y="4511"/>
                    </a:lnTo>
                    <a:lnTo>
                      <a:pt x="83210" y="4230"/>
                    </a:lnTo>
                    <a:lnTo>
                      <a:pt x="83210" y="3755"/>
                    </a:lnTo>
                    <a:lnTo>
                      <a:pt x="83188" y="3367"/>
                    </a:lnTo>
                    <a:lnTo>
                      <a:pt x="83123" y="3000"/>
                    </a:lnTo>
                    <a:lnTo>
                      <a:pt x="83037" y="2633"/>
                    </a:lnTo>
                    <a:lnTo>
                      <a:pt x="82908" y="2288"/>
                    </a:lnTo>
                    <a:lnTo>
                      <a:pt x="82757" y="1964"/>
                    </a:lnTo>
                    <a:lnTo>
                      <a:pt x="82562" y="1662"/>
                    </a:lnTo>
                    <a:lnTo>
                      <a:pt x="82347" y="1360"/>
                    </a:lnTo>
                    <a:lnTo>
                      <a:pt x="82109" y="1101"/>
                    </a:lnTo>
                    <a:lnTo>
                      <a:pt x="81829" y="842"/>
                    </a:lnTo>
                    <a:lnTo>
                      <a:pt x="81548" y="626"/>
                    </a:lnTo>
                    <a:lnTo>
                      <a:pt x="81225" y="454"/>
                    </a:lnTo>
                    <a:lnTo>
                      <a:pt x="80901" y="281"/>
                    </a:lnTo>
                    <a:lnTo>
                      <a:pt x="80556" y="152"/>
                    </a:lnTo>
                    <a:lnTo>
                      <a:pt x="80189" y="65"/>
                    </a:lnTo>
                    <a:lnTo>
                      <a:pt x="7982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3745666" y="3298394"/>
                <a:ext cx="1823339" cy="175453"/>
              </a:xfrm>
              <a:custGeom>
                <a:avLst/>
                <a:gdLst/>
                <a:ahLst/>
                <a:cxnLst/>
                <a:rect l="l" t="t" r="r" b="b"/>
                <a:pathLst>
                  <a:path w="83210" h="8007" fill="none" extrusionOk="0">
                    <a:moveTo>
                      <a:pt x="83210" y="3755"/>
                    </a:moveTo>
                    <a:lnTo>
                      <a:pt x="83210" y="4230"/>
                    </a:lnTo>
                    <a:lnTo>
                      <a:pt x="83210" y="4230"/>
                    </a:lnTo>
                    <a:lnTo>
                      <a:pt x="83210" y="4511"/>
                    </a:lnTo>
                    <a:lnTo>
                      <a:pt x="83167" y="4791"/>
                    </a:lnTo>
                    <a:lnTo>
                      <a:pt x="83123" y="5072"/>
                    </a:lnTo>
                    <a:lnTo>
                      <a:pt x="83059" y="5331"/>
                    </a:lnTo>
                    <a:lnTo>
                      <a:pt x="83059" y="5331"/>
                    </a:lnTo>
                    <a:lnTo>
                      <a:pt x="82951" y="5611"/>
                    </a:lnTo>
                    <a:lnTo>
                      <a:pt x="82821" y="5892"/>
                    </a:lnTo>
                    <a:lnTo>
                      <a:pt x="82692" y="6151"/>
                    </a:lnTo>
                    <a:lnTo>
                      <a:pt x="82519" y="6388"/>
                    </a:lnTo>
                    <a:lnTo>
                      <a:pt x="82347" y="6625"/>
                    </a:lnTo>
                    <a:lnTo>
                      <a:pt x="82152" y="6863"/>
                    </a:lnTo>
                    <a:lnTo>
                      <a:pt x="81937" y="7057"/>
                    </a:lnTo>
                    <a:lnTo>
                      <a:pt x="81699" y="7251"/>
                    </a:lnTo>
                    <a:lnTo>
                      <a:pt x="81462" y="7424"/>
                    </a:lnTo>
                    <a:lnTo>
                      <a:pt x="81203" y="7575"/>
                    </a:lnTo>
                    <a:lnTo>
                      <a:pt x="80944" y="7704"/>
                    </a:lnTo>
                    <a:lnTo>
                      <a:pt x="80663" y="7812"/>
                    </a:lnTo>
                    <a:lnTo>
                      <a:pt x="80361" y="7898"/>
                    </a:lnTo>
                    <a:lnTo>
                      <a:pt x="80059" y="7963"/>
                    </a:lnTo>
                    <a:lnTo>
                      <a:pt x="79757" y="7985"/>
                    </a:lnTo>
                    <a:lnTo>
                      <a:pt x="79433" y="8006"/>
                    </a:lnTo>
                    <a:lnTo>
                      <a:pt x="3756" y="8006"/>
                    </a:lnTo>
                    <a:lnTo>
                      <a:pt x="3756" y="8006"/>
                    </a:lnTo>
                    <a:lnTo>
                      <a:pt x="3454" y="7985"/>
                    </a:lnTo>
                    <a:lnTo>
                      <a:pt x="3130" y="7963"/>
                    </a:lnTo>
                    <a:lnTo>
                      <a:pt x="2849" y="7898"/>
                    </a:lnTo>
                    <a:lnTo>
                      <a:pt x="2547" y="7812"/>
                    </a:lnTo>
                    <a:lnTo>
                      <a:pt x="2267" y="7704"/>
                    </a:lnTo>
                    <a:lnTo>
                      <a:pt x="1986" y="7575"/>
                    </a:lnTo>
                    <a:lnTo>
                      <a:pt x="1749" y="7424"/>
                    </a:lnTo>
                    <a:lnTo>
                      <a:pt x="1490" y="7251"/>
                    </a:lnTo>
                    <a:lnTo>
                      <a:pt x="1274" y="7057"/>
                    </a:lnTo>
                    <a:lnTo>
                      <a:pt x="1058" y="6863"/>
                    </a:lnTo>
                    <a:lnTo>
                      <a:pt x="864" y="6625"/>
                    </a:lnTo>
                    <a:lnTo>
                      <a:pt x="670" y="6388"/>
                    </a:lnTo>
                    <a:lnTo>
                      <a:pt x="519" y="6151"/>
                    </a:lnTo>
                    <a:lnTo>
                      <a:pt x="368" y="5892"/>
                    </a:lnTo>
                    <a:lnTo>
                      <a:pt x="260" y="5611"/>
                    </a:lnTo>
                    <a:lnTo>
                      <a:pt x="152" y="5331"/>
                    </a:lnTo>
                    <a:lnTo>
                      <a:pt x="152" y="5331"/>
                    </a:lnTo>
                    <a:lnTo>
                      <a:pt x="87" y="5072"/>
                    </a:lnTo>
                    <a:lnTo>
                      <a:pt x="44" y="4791"/>
                    </a:lnTo>
                    <a:lnTo>
                      <a:pt x="1" y="4511"/>
                    </a:lnTo>
                    <a:lnTo>
                      <a:pt x="1" y="4230"/>
                    </a:lnTo>
                    <a:lnTo>
                      <a:pt x="1" y="3755"/>
                    </a:lnTo>
                    <a:lnTo>
                      <a:pt x="1" y="3755"/>
                    </a:lnTo>
                    <a:lnTo>
                      <a:pt x="22" y="3367"/>
                    </a:lnTo>
                    <a:lnTo>
                      <a:pt x="66" y="3000"/>
                    </a:lnTo>
                    <a:lnTo>
                      <a:pt x="174" y="2633"/>
                    </a:lnTo>
                    <a:lnTo>
                      <a:pt x="281" y="2288"/>
                    </a:lnTo>
                    <a:lnTo>
                      <a:pt x="454" y="1964"/>
                    </a:lnTo>
                    <a:lnTo>
                      <a:pt x="648" y="1662"/>
                    </a:lnTo>
                    <a:lnTo>
                      <a:pt x="864" y="1360"/>
                    </a:lnTo>
                    <a:lnTo>
                      <a:pt x="1101" y="1101"/>
                    </a:lnTo>
                    <a:lnTo>
                      <a:pt x="1360" y="842"/>
                    </a:lnTo>
                    <a:lnTo>
                      <a:pt x="1662" y="626"/>
                    </a:lnTo>
                    <a:lnTo>
                      <a:pt x="1965" y="454"/>
                    </a:lnTo>
                    <a:lnTo>
                      <a:pt x="2310" y="281"/>
                    </a:lnTo>
                    <a:lnTo>
                      <a:pt x="2655" y="152"/>
                    </a:lnTo>
                    <a:lnTo>
                      <a:pt x="3000" y="65"/>
                    </a:lnTo>
                    <a:lnTo>
                      <a:pt x="3389" y="1"/>
                    </a:lnTo>
                    <a:lnTo>
                      <a:pt x="3756" y="1"/>
                    </a:lnTo>
                    <a:lnTo>
                      <a:pt x="79433" y="1"/>
                    </a:lnTo>
                    <a:lnTo>
                      <a:pt x="79433" y="1"/>
                    </a:lnTo>
                    <a:lnTo>
                      <a:pt x="79822" y="1"/>
                    </a:lnTo>
                    <a:lnTo>
                      <a:pt x="80189" y="65"/>
                    </a:lnTo>
                    <a:lnTo>
                      <a:pt x="80556" y="152"/>
                    </a:lnTo>
                    <a:lnTo>
                      <a:pt x="80901" y="281"/>
                    </a:lnTo>
                    <a:lnTo>
                      <a:pt x="81225" y="454"/>
                    </a:lnTo>
                    <a:lnTo>
                      <a:pt x="81548" y="626"/>
                    </a:lnTo>
                    <a:lnTo>
                      <a:pt x="81829" y="842"/>
                    </a:lnTo>
                    <a:lnTo>
                      <a:pt x="82109" y="1101"/>
                    </a:lnTo>
                    <a:lnTo>
                      <a:pt x="82347" y="1360"/>
                    </a:lnTo>
                    <a:lnTo>
                      <a:pt x="82562" y="1662"/>
                    </a:lnTo>
                    <a:lnTo>
                      <a:pt x="82757" y="1964"/>
                    </a:lnTo>
                    <a:lnTo>
                      <a:pt x="82908" y="2288"/>
                    </a:lnTo>
                    <a:lnTo>
                      <a:pt x="83037" y="2633"/>
                    </a:lnTo>
                    <a:lnTo>
                      <a:pt x="83123" y="3000"/>
                    </a:lnTo>
                    <a:lnTo>
                      <a:pt x="83188" y="3367"/>
                    </a:lnTo>
                    <a:lnTo>
                      <a:pt x="83210" y="3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3828430" y="3473825"/>
                <a:ext cx="320142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4609" y="54077"/>
                    </a:lnTo>
                    <a:lnTo>
                      <a:pt x="14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3828430" y="3473825"/>
                <a:ext cx="24921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73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1372" y="54077"/>
                    </a:lnTo>
                    <a:lnTo>
                      <a:pt x="1137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3828430" y="3473825"/>
                <a:ext cx="24921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73" h="54078" fill="none" extrusionOk="0">
                    <a:moveTo>
                      <a:pt x="11372" y="0"/>
                    </a:moveTo>
                    <a:lnTo>
                      <a:pt x="0" y="0"/>
                    </a:lnTo>
                    <a:lnTo>
                      <a:pt x="0" y="54077"/>
                    </a:lnTo>
                    <a:lnTo>
                      <a:pt x="11372" y="54077"/>
                    </a:lnTo>
                    <a:lnTo>
                      <a:pt x="1137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5184573" y="3473825"/>
                <a:ext cx="320142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4609" y="54077"/>
                    </a:lnTo>
                    <a:lnTo>
                      <a:pt x="14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5184573" y="3473825"/>
                <a:ext cx="24967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1394" y="54077"/>
                    </a:lnTo>
                    <a:lnTo>
                      <a:pt x="1139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5184573" y="3473825"/>
                <a:ext cx="24967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54078" fill="none" extrusionOk="0">
                    <a:moveTo>
                      <a:pt x="11394" y="0"/>
                    </a:moveTo>
                    <a:lnTo>
                      <a:pt x="0" y="0"/>
                    </a:lnTo>
                    <a:lnTo>
                      <a:pt x="0" y="54077"/>
                    </a:lnTo>
                    <a:lnTo>
                      <a:pt x="11394" y="54077"/>
                    </a:lnTo>
                    <a:lnTo>
                      <a:pt x="113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5220027" y="3593928"/>
                <a:ext cx="61969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5041" extrusionOk="0">
                    <a:moveTo>
                      <a:pt x="0" y="0"/>
                    </a:moveTo>
                    <a:lnTo>
                      <a:pt x="0" y="15041"/>
                    </a:lnTo>
                    <a:lnTo>
                      <a:pt x="2827" y="15041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4855447" y="3593928"/>
                <a:ext cx="61969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5041" extrusionOk="0">
                    <a:moveTo>
                      <a:pt x="1" y="0"/>
                    </a:moveTo>
                    <a:lnTo>
                      <a:pt x="1" y="15041"/>
                    </a:lnTo>
                    <a:lnTo>
                      <a:pt x="2828" y="15041"/>
                    </a:lnTo>
                    <a:lnTo>
                      <a:pt x="28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250770" y="4052118"/>
                <a:ext cx="61947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6" y="28528"/>
                    </a:lnTo>
                    <a:lnTo>
                      <a:pt x="194" y="28722"/>
                    </a:lnTo>
                    <a:lnTo>
                      <a:pt x="324" y="28873"/>
                    </a:lnTo>
                    <a:lnTo>
                      <a:pt x="496" y="29003"/>
                    </a:lnTo>
                    <a:lnTo>
                      <a:pt x="669" y="29110"/>
                    </a:lnTo>
                    <a:lnTo>
                      <a:pt x="885" y="29175"/>
                    </a:lnTo>
                    <a:lnTo>
                      <a:pt x="1101" y="29197"/>
                    </a:lnTo>
                    <a:lnTo>
                      <a:pt x="1726" y="29197"/>
                    </a:lnTo>
                    <a:lnTo>
                      <a:pt x="1942" y="29175"/>
                    </a:lnTo>
                    <a:lnTo>
                      <a:pt x="2158" y="29110"/>
                    </a:lnTo>
                    <a:lnTo>
                      <a:pt x="2352" y="29003"/>
                    </a:lnTo>
                    <a:lnTo>
                      <a:pt x="2503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5" y="28312"/>
                    </a:lnTo>
                    <a:lnTo>
                      <a:pt x="2827" y="28096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099443" y="4052118"/>
                <a:ext cx="61969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9197" extrusionOk="0">
                    <a:moveTo>
                      <a:pt x="1" y="0"/>
                    </a:moveTo>
                    <a:lnTo>
                      <a:pt x="1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95" y="28722"/>
                    </a:lnTo>
                    <a:lnTo>
                      <a:pt x="324" y="28873"/>
                    </a:lnTo>
                    <a:lnTo>
                      <a:pt x="497" y="29003"/>
                    </a:lnTo>
                    <a:lnTo>
                      <a:pt x="691" y="29110"/>
                    </a:lnTo>
                    <a:lnTo>
                      <a:pt x="886" y="29175"/>
                    </a:lnTo>
                    <a:lnTo>
                      <a:pt x="1101" y="29197"/>
                    </a:lnTo>
                    <a:lnTo>
                      <a:pt x="1727" y="29197"/>
                    </a:lnTo>
                    <a:lnTo>
                      <a:pt x="1964" y="29175"/>
                    </a:lnTo>
                    <a:lnTo>
                      <a:pt x="2159" y="29110"/>
                    </a:lnTo>
                    <a:lnTo>
                      <a:pt x="2353" y="29003"/>
                    </a:lnTo>
                    <a:lnTo>
                      <a:pt x="2504" y="28873"/>
                    </a:lnTo>
                    <a:lnTo>
                      <a:pt x="2655" y="28722"/>
                    </a:lnTo>
                    <a:lnTo>
                      <a:pt x="2741" y="28528"/>
                    </a:lnTo>
                    <a:lnTo>
                      <a:pt x="2806" y="28312"/>
                    </a:lnTo>
                    <a:lnTo>
                      <a:pt x="2828" y="28096"/>
                    </a:lnTo>
                    <a:lnTo>
                      <a:pt x="28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4793982" y="4052118"/>
                <a:ext cx="61486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9197" extrusionOk="0">
                    <a:moveTo>
                      <a:pt x="1" y="0"/>
                    </a:moveTo>
                    <a:lnTo>
                      <a:pt x="1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73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70" y="29110"/>
                    </a:lnTo>
                    <a:lnTo>
                      <a:pt x="864" y="29175"/>
                    </a:lnTo>
                    <a:lnTo>
                      <a:pt x="1101" y="29197"/>
                    </a:lnTo>
                    <a:lnTo>
                      <a:pt x="1705" y="29197"/>
                    </a:lnTo>
                    <a:lnTo>
                      <a:pt x="1943" y="29175"/>
                    </a:lnTo>
                    <a:lnTo>
                      <a:pt x="2137" y="29110"/>
                    </a:lnTo>
                    <a:lnTo>
                      <a:pt x="2331" y="29003"/>
                    </a:lnTo>
                    <a:lnTo>
                      <a:pt x="2482" y="28873"/>
                    </a:lnTo>
                    <a:lnTo>
                      <a:pt x="2633" y="28722"/>
                    </a:lnTo>
                    <a:lnTo>
                      <a:pt x="2720" y="28528"/>
                    </a:lnTo>
                    <a:lnTo>
                      <a:pt x="2784" y="28312"/>
                    </a:lnTo>
                    <a:lnTo>
                      <a:pt x="2806" y="28096"/>
                    </a:lnTo>
                    <a:lnTo>
                      <a:pt x="2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642676" y="4052118"/>
                <a:ext cx="61969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95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69" y="29110"/>
                    </a:lnTo>
                    <a:lnTo>
                      <a:pt x="885" y="29175"/>
                    </a:lnTo>
                    <a:lnTo>
                      <a:pt x="1101" y="29197"/>
                    </a:lnTo>
                    <a:lnTo>
                      <a:pt x="1727" y="29197"/>
                    </a:lnTo>
                    <a:lnTo>
                      <a:pt x="1943" y="29175"/>
                    </a:lnTo>
                    <a:lnTo>
                      <a:pt x="2137" y="29110"/>
                    </a:lnTo>
                    <a:lnTo>
                      <a:pt x="2331" y="29003"/>
                    </a:lnTo>
                    <a:lnTo>
                      <a:pt x="2504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6" y="28312"/>
                    </a:lnTo>
                    <a:lnTo>
                      <a:pt x="2827" y="28096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711241" y="2886066"/>
                <a:ext cx="722061" cy="796300"/>
              </a:xfrm>
              <a:custGeom>
                <a:avLst/>
                <a:gdLst/>
                <a:ahLst/>
                <a:cxnLst/>
                <a:rect l="l" t="t" r="r" b="b"/>
                <a:pathLst>
                  <a:path w="32952" h="36340" extrusionOk="0">
                    <a:moveTo>
                      <a:pt x="5071" y="1"/>
                    </a:moveTo>
                    <a:lnTo>
                      <a:pt x="4791" y="22"/>
                    </a:lnTo>
                    <a:lnTo>
                      <a:pt x="4532" y="44"/>
                    </a:lnTo>
                    <a:lnTo>
                      <a:pt x="4251" y="109"/>
                    </a:lnTo>
                    <a:lnTo>
                      <a:pt x="4014" y="152"/>
                    </a:lnTo>
                    <a:lnTo>
                      <a:pt x="3755" y="238"/>
                    </a:lnTo>
                    <a:lnTo>
                      <a:pt x="3259" y="411"/>
                    </a:lnTo>
                    <a:lnTo>
                      <a:pt x="2784" y="627"/>
                    </a:lnTo>
                    <a:lnTo>
                      <a:pt x="2352" y="907"/>
                    </a:lnTo>
                    <a:lnTo>
                      <a:pt x="1942" y="1209"/>
                    </a:lnTo>
                    <a:lnTo>
                      <a:pt x="1554" y="1554"/>
                    </a:lnTo>
                    <a:lnTo>
                      <a:pt x="1230" y="1921"/>
                    </a:lnTo>
                    <a:lnTo>
                      <a:pt x="907" y="2331"/>
                    </a:lnTo>
                    <a:lnTo>
                      <a:pt x="648" y="2784"/>
                    </a:lnTo>
                    <a:lnTo>
                      <a:pt x="432" y="3238"/>
                    </a:lnTo>
                    <a:lnTo>
                      <a:pt x="238" y="3734"/>
                    </a:lnTo>
                    <a:lnTo>
                      <a:pt x="173" y="3993"/>
                    </a:lnTo>
                    <a:lnTo>
                      <a:pt x="108" y="4252"/>
                    </a:lnTo>
                    <a:lnTo>
                      <a:pt x="65" y="4511"/>
                    </a:lnTo>
                    <a:lnTo>
                      <a:pt x="22" y="4770"/>
                    </a:lnTo>
                    <a:lnTo>
                      <a:pt x="0" y="5050"/>
                    </a:lnTo>
                    <a:lnTo>
                      <a:pt x="0" y="5309"/>
                    </a:lnTo>
                    <a:lnTo>
                      <a:pt x="0" y="30988"/>
                    </a:lnTo>
                    <a:lnTo>
                      <a:pt x="0" y="31269"/>
                    </a:lnTo>
                    <a:lnTo>
                      <a:pt x="22" y="31549"/>
                    </a:lnTo>
                    <a:lnTo>
                      <a:pt x="65" y="31808"/>
                    </a:lnTo>
                    <a:lnTo>
                      <a:pt x="108" y="32067"/>
                    </a:lnTo>
                    <a:lnTo>
                      <a:pt x="173" y="32326"/>
                    </a:lnTo>
                    <a:lnTo>
                      <a:pt x="238" y="32585"/>
                    </a:lnTo>
                    <a:lnTo>
                      <a:pt x="432" y="33081"/>
                    </a:lnTo>
                    <a:lnTo>
                      <a:pt x="648" y="33534"/>
                    </a:lnTo>
                    <a:lnTo>
                      <a:pt x="907" y="33966"/>
                    </a:lnTo>
                    <a:lnTo>
                      <a:pt x="1230" y="34398"/>
                    </a:lnTo>
                    <a:lnTo>
                      <a:pt x="1554" y="34764"/>
                    </a:lnTo>
                    <a:lnTo>
                      <a:pt x="1942" y="35110"/>
                    </a:lnTo>
                    <a:lnTo>
                      <a:pt x="2352" y="35412"/>
                    </a:lnTo>
                    <a:lnTo>
                      <a:pt x="2784" y="35692"/>
                    </a:lnTo>
                    <a:lnTo>
                      <a:pt x="3259" y="35908"/>
                    </a:lnTo>
                    <a:lnTo>
                      <a:pt x="3496" y="36016"/>
                    </a:lnTo>
                    <a:lnTo>
                      <a:pt x="3755" y="36081"/>
                    </a:lnTo>
                    <a:lnTo>
                      <a:pt x="4014" y="36167"/>
                    </a:lnTo>
                    <a:lnTo>
                      <a:pt x="4251" y="36232"/>
                    </a:lnTo>
                    <a:lnTo>
                      <a:pt x="4532" y="36275"/>
                    </a:lnTo>
                    <a:lnTo>
                      <a:pt x="4791" y="36297"/>
                    </a:lnTo>
                    <a:lnTo>
                      <a:pt x="5071" y="36318"/>
                    </a:lnTo>
                    <a:lnTo>
                      <a:pt x="5330" y="36340"/>
                    </a:lnTo>
                    <a:lnTo>
                      <a:pt x="27600" y="36340"/>
                    </a:lnTo>
                    <a:lnTo>
                      <a:pt x="27881" y="36318"/>
                    </a:lnTo>
                    <a:lnTo>
                      <a:pt x="28161" y="36297"/>
                    </a:lnTo>
                    <a:lnTo>
                      <a:pt x="28420" y="36275"/>
                    </a:lnTo>
                    <a:lnTo>
                      <a:pt x="28679" y="36232"/>
                    </a:lnTo>
                    <a:lnTo>
                      <a:pt x="28938" y="36167"/>
                    </a:lnTo>
                    <a:lnTo>
                      <a:pt x="29197" y="36081"/>
                    </a:lnTo>
                    <a:lnTo>
                      <a:pt x="29672" y="35908"/>
                    </a:lnTo>
                    <a:lnTo>
                      <a:pt x="30146" y="35692"/>
                    </a:lnTo>
                    <a:lnTo>
                      <a:pt x="30578" y="35412"/>
                    </a:lnTo>
                    <a:lnTo>
                      <a:pt x="31009" y="35110"/>
                    </a:lnTo>
                    <a:lnTo>
                      <a:pt x="31376" y="34764"/>
                    </a:lnTo>
                    <a:lnTo>
                      <a:pt x="31722" y="34398"/>
                    </a:lnTo>
                    <a:lnTo>
                      <a:pt x="32024" y="33966"/>
                    </a:lnTo>
                    <a:lnTo>
                      <a:pt x="32304" y="33534"/>
                    </a:lnTo>
                    <a:lnTo>
                      <a:pt x="32520" y="33081"/>
                    </a:lnTo>
                    <a:lnTo>
                      <a:pt x="32693" y="32585"/>
                    </a:lnTo>
                    <a:lnTo>
                      <a:pt x="32779" y="32326"/>
                    </a:lnTo>
                    <a:lnTo>
                      <a:pt x="32822" y="32067"/>
                    </a:lnTo>
                    <a:lnTo>
                      <a:pt x="32887" y="31808"/>
                    </a:lnTo>
                    <a:lnTo>
                      <a:pt x="32908" y="31549"/>
                    </a:lnTo>
                    <a:lnTo>
                      <a:pt x="32930" y="31269"/>
                    </a:lnTo>
                    <a:lnTo>
                      <a:pt x="32952" y="30988"/>
                    </a:lnTo>
                    <a:lnTo>
                      <a:pt x="32952" y="5309"/>
                    </a:lnTo>
                    <a:lnTo>
                      <a:pt x="32930" y="5050"/>
                    </a:lnTo>
                    <a:lnTo>
                      <a:pt x="32908" y="4770"/>
                    </a:lnTo>
                    <a:lnTo>
                      <a:pt x="32887" y="4511"/>
                    </a:lnTo>
                    <a:lnTo>
                      <a:pt x="32822" y="4252"/>
                    </a:lnTo>
                    <a:lnTo>
                      <a:pt x="32779" y="3993"/>
                    </a:lnTo>
                    <a:lnTo>
                      <a:pt x="32693" y="3734"/>
                    </a:lnTo>
                    <a:lnTo>
                      <a:pt x="32520" y="3238"/>
                    </a:lnTo>
                    <a:lnTo>
                      <a:pt x="32304" y="2784"/>
                    </a:lnTo>
                    <a:lnTo>
                      <a:pt x="32024" y="2331"/>
                    </a:lnTo>
                    <a:lnTo>
                      <a:pt x="31722" y="1921"/>
                    </a:lnTo>
                    <a:lnTo>
                      <a:pt x="31376" y="1554"/>
                    </a:lnTo>
                    <a:lnTo>
                      <a:pt x="31009" y="1209"/>
                    </a:lnTo>
                    <a:lnTo>
                      <a:pt x="30578" y="907"/>
                    </a:lnTo>
                    <a:lnTo>
                      <a:pt x="30146" y="627"/>
                    </a:lnTo>
                    <a:lnTo>
                      <a:pt x="29672" y="411"/>
                    </a:lnTo>
                    <a:lnTo>
                      <a:pt x="29197" y="238"/>
                    </a:lnTo>
                    <a:lnTo>
                      <a:pt x="28938" y="152"/>
                    </a:lnTo>
                    <a:lnTo>
                      <a:pt x="28679" y="109"/>
                    </a:lnTo>
                    <a:lnTo>
                      <a:pt x="28420" y="44"/>
                    </a:lnTo>
                    <a:lnTo>
                      <a:pt x="28161" y="22"/>
                    </a:lnTo>
                    <a:lnTo>
                      <a:pt x="278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546218" y="3875262"/>
                <a:ext cx="886624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0462" h="9669" extrusionOk="0">
                    <a:moveTo>
                      <a:pt x="3885" y="1"/>
                    </a:moveTo>
                    <a:lnTo>
                      <a:pt x="3496" y="23"/>
                    </a:lnTo>
                    <a:lnTo>
                      <a:pt x="3108" y="87"/>
                    </a:lnTo>
                    <a:lnTo>
                      <a:pt x="2741" y="195"/>
                    </a:lnTo>
                    <a:lnTo>
                      <a:pt x="2374" y="325"/>
                    </a:lnTo>
                    <a:lnTo>
                      <a:pt x="2029" y="476"/>
                    </a:lnTo>
                    <a:lnTo>
                      <a:pt x="1727" y="670"/>
                    </a:lnTo>
                    <a:lnTo>
                      <a:pt x="1424" y="907"/>
                    </a:lnTo>
                    <a:lnTo>
                      <a:pt x="1144" y="1145"/>
                    </a:lnTo>
                    <a:lnTo>
                      <a:pt x="885" y="1425"/>
                    </a:lnTo>
                    <a:lnTo>
                      <a:pt x="669" y="1727"/>
                    </a:lnTo>
                    <a:lnTo>
                      <a:pt x="475" y="2051"/>
                    </a:lnTo>
                    <a:lnTo>
                      <a:pt x="302" y="2375"/>
                    </a:lnTo>
                    <a:lnTo>
                      <a:pt x="173" y="2741"/>
                    </a:lnTo>
                    <a:lnTo>
                      <a:pt x="87" y="3108"/>
                    </a:lnTo>
                    <a:lnTo>
                      <a:pt x="22" y="3497"/>
                    </a:lnTo>
                    <a:lnTo>
                      <a:pt x="0" y="3885"/>
                    </a:lnTo>
                    <a:lnTo>
                      <a:pt x="0" y="5806"/>
                    </a:lnTo>
                    <a:lnTo>
                      <a:pt x="22" y="6194"/>
                    </a:lnTo>
                    <a:lnTo>
                      <a:pt x="87" y="6583"/>
                    </a:lnTo>
                    <a:lnTo>
                      <a:pt x="173" y="6949"/>
                    </a:lnTo>
                    <a:lnTo>
                      <a:pt x="302" y="7316"/>
                    </a:lnTo>
                    <a:lnTo>
                      <a:pt x="475" y="7640"/>
                    </a:lnTo>
                    <a:lnTo>
                      <a:pt x="669" y="7964"/>
                    </a:lnTo>
                    <a:lnTo>
                      <a:pt x="885" y="8266"/>
                    </a:lnTo>
                    <a:lnTo>
                      <a:pt x="1144" y="8546"/>
                    </a:lnTo>
                    <a:lnTo>
                      <a:pt x="1424" y="8784"/>
                    </a:lnTo>
                    <a:lnTo>
                      <a:pt x="1727" y="9021"/>
                    </a:lnTo>
                    <a:lnTo>
                      <a:pt x="2029" y="9215"/>
                    </a:lnTo>
                    <a:lnTo>
                      <a:pt x="2374" y="9366"/>
                    </a:lnTo>
                    <a:lnTo>
                      <a:pt x="2741" y="9496"/>
                    </a:lnTo>
                    <a:lnTo>
                      <a:pt x="3108" y="9604"/>
                    </a:lnTo>
                    <a:lnTo>
                      <a:pt x="3496" y="9647"/>
                    </a:lnTo>
                    <a:lnTo>
                      <a:pt x="3885" y="9668"/>
                    </a:lnTo>
                    <a:lnTo>
                      <a:pt x="36598" y="9668"/>
                    </a:lnTo>
                    <a:lnTo>
                      <a:pt x="36987" y="9647"/>
                    </a:lnTo>
                    <a:lnTo>
                      <a:pt x="37375" y="9604"/>
                    </a:lnTo>
                    <a:lnTo>
                      <a:pt x="37742" y="9496"/>
                    </a:lnTo>
                    <a:lnTo>
                      <a:pt x="38109" y="9366"/>
                    </a:lnTo>
                    <a:lnTo>
                      <a:pt x="38433" y="9215"/>
                    </a:lnTo>
                    <a:lnTo>
                      <a:pt x="38756" y="9021"/>
                    </a:lnTo>
                    <a:lnTo>
                      <a:pt x="39058" y="8784"/>
                    </a:lnTo>
                    <a:lnTo>
                      <a:pt x="39339" y="8546"/>
                    </a:lnTo>
                    <a:lnTo>
                      <a:pt x="39576" y="8266"/>
                    </a:lnTo>
                    <a:lnTo>
                      <a:pt x="39814" y="7964"/>
                    </a:lnTo>
                    <a:lnTo>
                      <a:pt x="40008" y="7640"/>
                    </a:lnTo>
                    <a:lnTo>
                      <a:pt x="40159" y="7316"/>
                    </a:lnTo>
                    <a:lnTo>
                      <a:pt x="40288" y="6949"/>
                    </a:lnTo>
                    <a:lnTo>
                      <a:pt x="40396" y="6583"/>
                    </a:lnTo>
                    <a:lnTo>
                      <a:pt x="40439" y="6194"/>
                    </a:lnTo>
                    <a:lnTo>
                      <a:pt x="40461" y="5806"/>
                    </a:lnTo>
                    <a:lnTo>
                      <a:pt x="40461" y="3885"/>
                    </a:lnTo>
                    <a:lnTo>
                      <a:pt x="40439" y="3497"/>
                    </a:lnTo>
                    <a:lnTo>
                      <a:pt x="40396" y="3108"/>
                    </a:lnTo>
                    <a:lnTo>
                      <a:pt x="40288" y="2741"/>
                    </a:lnTo>
                    <a:lnTo>
                      <a:pt x="40159" y="2375"/>
                    </a:lnTo>
                    <a:lnTo>
                      <a:pt x="40008" y="2051"/>
                    </a:lnTo>
                    <a:lnTo>
                      <a:pt x="39814" y="1727"/>
                    </a:lnTo>
                    <a:lnTo>
                      <a:pt x="39576" y="1425"/>
                    </a:lnTo>
                    <a:lnTo>
                      <a:pt x="39339" y="1145"/>
                    </a:lnTo>
                    <a:lnTo>
                      <a:pt x="39058" y="907"/>
                    </a:lnTo>
                    <a:lnTo>
                      <a:pt x="38756" y="670"/>
                    </a:lnTo>
                    <a:lnTo>
                      <a:pt x="38433" y="476"/>
                    </a:lnTo>
                    <a:lnTo>
                      <a:pt x="38109" y="325"/>
                    </a:lnTo>
                    <a:lnTo>
                      <a:pt x="37742" y="195"/>
                    </a:lnTo>
                    <a:lnTo>
                      <a:pt x="37375" y="87"/>
                    </a:lnTo>
                    <a:lnTo>
                      <a:pt x="36987" y="23"/>
                    </a:lnTo>
                    <a:lnTo>
                      <a:pt x="365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3953265" y="3205227"/>
                <a:ext cx="575948" cy="93172"/>
              </a:xfrm>
              <a:custGeom>
                <a:avLst/>
                <a:gdLst/>
                <a:ahLst/>
                <a:cxnLst/>
                <a:rect l="l" t="t" r="r" b="b"/>
                <a:pathLst>
                  <a:path w="26284" h="4252" extrusionOk="0">
                    <a:moveTo>
                      <a:pt x="0" y="1"/>
                    </a:moveTo>
                    <a:lnTo>
                      <a:pt x="0" y="4252"/>
                    </a:lnTo>
                    <a:lnTo>
                      <a:pt x="26283" y="4252"/>
                    </a:lnTo>
                    <a:lnTo>
                      <a:pt x="262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>
              <a:off x="6774228" y="2922920"/>
              <a:ext cx="1727978" cy="1711386"/>
              <a:chOff x="6229240" y="2710591"/>
              <a:chExt cx="1823339" cy="1805831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229240" y="3122919"/>
                <a:ext cx="1823339" cy="175453"/>
              </a:xfrm>
              <a:custGeom>
                <a:avLst/>
                <a:gdLst/>
                <a:ahLst/>
                <a:cxnLst/>
                <a:rect l="l" t="t" r="r" b="b"/>
                <a:pathLst>
                  <a:path w="83210" h="8007" extrusionOk="0">
                    <a:moveTo>
                      <a:pt x="3389" y="1"/>
                    </a:moveTo>
                    <a:lnTo>
                      <a:pt x="3000" y="65"/>
                    </a:lnTo>
                    <a:lnTo>
                      <a:pt x="2655" y="152"/>
                    </a:lnTo>
                    <a:lnTo>
                      <a:pt x="2310" y="281"/>
                    </a:lnTo>
                    <a:lnTo>
                      <a:pt x="1965" y="454"/>
                    </a:lnTo>
                    <a:lnTo>
                      <a:pt x="1663" y="626"/>
                    </a:lnTo>
                    <a:lnTo>
                      <a:pt x="1382" y="842"/>
                    </a:lnTo>
                    <a:lnTo>
                      <a:pt x="1101" y="1101"/>
                    </a:lnTo>
                    <a:lnTo>
                      <a:pt x="864" y="1360"/>
                    </a:lnTo>
                    <a:lnTo>
                      <a:pt x="648" y="1662"/>
                    </a:lnTo>
                    <a:lnTo>
                      <a:pt x="454" y="1964"/>
                    </a:lnTo>
                    <a:lnTo>
                      <a:pt x="303" y="2288"/>
                    </a:lnTo>
                    <a:lnTo>
                      <a:pt x="174" y="2633"/>
                    </a:lnTo>
                    <a:lnTo>
                      <a:pt x="66" y="3000"/>
                    </a:lnTo>
                    <a:lnTo>
                      <a:pt x="23" y="3367"/>
                    </a:lnTo>
                    <a:lnTo>
                      <a:pt x="1" y="3755"/>
                    </a:lnTo>
                    <a:lnTo>
                      <a:pt x="1" y="4230"/>
                    </a:lnTo>
                    <a:lnTo>
                      <a:pt x="1" y="4511"/>
                    </a:lnTo>
                    <a:lnTo>
                      <a:pt x="44" y="4791"/>
                    </a:lnTo>
                    <a:lnTo>
                      <a:pt x="87" y="5072"/>
                    </a:lnTo>
                    <a:lnTo>
                      <a:pt x="152" y="5331"/>
                    </a:lnTo>
                    <a:lnTo>
                      <a:pt x="260" y="5611"/>
                    </a:lnTo>
                    <a:lnTo>
                      <a:pt x="368" y="5892"/>
                    </a:lnTo>
                    <a:lnTo>
                      <a:pt x="519" y="6151"/>
                    </a:lnTo>
                    <a:lnTo>
                      <a:pt x="670" y="6388"/>
                    </a:lnTo>
                    <a:lnTo>
                      <a:pt x="864" y="6625"/>
                    </a:lnTo>
                    <a:lnTo>
                      <a:pt x="1058" y="6863"/>
                    </a:lnTo>
                    <a:lnTo>
                      <a:pt x="1274" y="7057"/>
                    </a:lnTo>
                    <a:lnTo>
                      <a:pt x="1490" y="7251"/>
                    </a:lnTo>
                    <a:lnTo>
                      <a:pt x="1749" y="7424"/>
                    </a:lnTo>
                    <a:lnTo>
                      <a:pt x="2008" y="7575"/>
                    </a:lnTo>
                    <a:lnTo>
                      <a:pt x="2267" y="7704"/>
                    </a:lnTo>
                    <a:lnTo>
                      <a:pt x="2547" y="7812"/>
                    </a:lnTo>
                    <a:lnTo>
                      <a:pt x="2849" y="7898"/>
                    </a:lnTo>
                    <a:lnTo>
                      <a:pt x="3151" y="7963"/>
                    </a:lnTo>
                    <a:lnTo>
                      <a:pt x="3454" y="7985"/>
                    </a:lnTo>
                    <a:lnTo>
                      <a:pt x="3777" y="8006"/>
                    </a:lnTo>
                    <a:lnTo>
                      <a:pt x="79433" y="8006"/>
                    </a:lnTo>
                    <a:lnTo>
                      <a:pt x="79757" y="7985"/>
                    </a:lnTo>
                    <a:lnTo>
                      <a:pt x="80059" y="7963"/>
                    </a:lnTo>
                    <a:lnTo>
                      <a:pt x="80361" y="7898"/>
                    </a:lnTo>
                    <a:lnTo>
                      <a:pt x="80664" y="7812"/>
                    </a:lnTo>
                    <a:lnTo>
                      <a:pt x="80944" y="7704"/>
                    </a:lnTo>
                    <a:lnTo>
                      <a:pt x="81203" y="7575"/>
                    </a:lnTo>
                    <a:lnTo>
                      <a:pt x="81462" y="7424"/>
                    </a:lnTo>
                    <a:lnTo>
                      <a:pt x="81721" y="7251"/>
                    </a:lnTo>
                    <a:lnTo>
                      <a:pt x="81937" y="7057"/>
                    </a:lnTo>
                    <a:lnTo>
                      <a:pt x="82152" y="6863"/>
                    </a:lnTo>
                    <a:lnTo>
                      <a:pt x="82347" y="6625"/>
                    </a:lnTo>
                    <a:lnTo>
                      <a:pt x="82541" y="6388"/>
                    </a:lnTo>
                    <a:lnTo>
                      <a:pt x="82692" y="6151"/>
                    </a:lnTo>
                    <a:lnTo>
                      <a:pt x="82843" y="5892"/>
                    </a:lnTo>
                    <a:lnTo>
                      <a:pt x="82951" y="5611"/>
                    </a:lnTo>
                    <a:lnTo>
                      <a:pt x="83059" y="5331"/>
                    </a:lnTo>
                    <a:lnTo>
                      <a:pt x="83124" y="5072"/>
                    </a:lnTo>
                    <a:lnTo>
                      <a:pt x="83167" y="4791"/>
                    </a:lnTo>
                    <a:lnTo>
                      <a:pt x="83210" y="4511"/>
                    </a:lnTo>
                    <a:lnTo>
                      <a:pt x="83210" y="4230"/>
                    </a:lnTo>
                    <a:lnTo>
                      <a:pt x="83210" y="3755"/>
                    </a:lnTo>
                    <a:lnTo>
                      <a:pt x="83188" y="3367"/>
                    </a:lnTo>
                    <a:lnTo>
                      <a:pt x="83145" y="3000"/>
                    </a:lnTo>
                    <a:lnTo>
                      <a:pt x="83037" y="2633"/>
                    </a:lnTo>
                    <a:lnTo>
                      <a:pt x="82908" y="2288"/>
                    </a:lnTo>
                    <a:lnTo>
                      <a:pt x="82757" y="1964"/>
                    </a:lnTo>
                    <a:lnTo>
                      <a:pt x="82562" y="1662"/>
                    </a:lnTo>
                    <a:lnTo>
                      <a:pt x="82347" y="1360"/>
                    </a:lnTo>
                    <a:lnTo>
                      <a:pt x="82109" y="1101"/>
                    </a:lnTo>
                    <a:lnTo>
                      <a:pt x="81829" y="842"/>
                    </a:lnTo>
                    <a:lnTo>
                      <a:pt x="81548" y="626"/>
                    </a:lnTo>
                    <a:lnTo>
                      <a:pt x="81246" y="454"/>
                    </a:lnTo>
                    <a:lnTo>
                      <a:pt x="80901" y="281"/>
                    </a:lnTo>
                    <a:lnTo>
                      <a:pt x="80556" y="152"/>
                    </a:lnTo>
                    <a:lnTo>
                      <a:pt x="80210" y="65"/>
                    </a:lnTo>
                    <a:lnTo>
                      <a:pt x="7982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29240" y="3122919"/>
                <a:ext cx="1823339" cy="175453"/>
              </a:xfrm>
              <a:custGeom>
                <a:avLst/>
                <a:gdLst/>
                <a:ahLst/>
                <a:cxnLst/>
                <a:rect l="l" t="t" r="r" b="b"/>
                <a:pathLst>
                  <a:path w="83210" h="8007" fill="none" extrusionOk="0">
                    <a:moveTo>
                      <a:pt x="83210" y="3755"/>
                    </a:moveTo>
                    <a:lnTo>
                      <a:pt x="83210" y="4230"/>
                    </a:lnTo>
                    <a:lnTo>
                      <a:pt x="83210" y="4230"/>
                    </a:lnTo>
                    <a:lnTo>
                      <a:pt x="83210" y="4511"/>
                    </a:lnTo>
                    <a:lnTo>
                      <a:pt x="83167" y="4791"/>
                    </a:lnTo>
                    <a:lnTo>
                      <a:pt x="83124" y="5072"/>
                    </a:lnTo>
                    <a:lnTo>
                      <a:pt x="83059" y="5331"/>
                    </a:lnTo>
                    <a:lnTo>
                      <a:pt x="83059" y="5331"/>
                    </a:lnTo>
                    <a:lnTo>
                      <a:pt x="82951" y="5611"/>
                    </a:lnTo>
                    <a:lnTo>
                      <a:pt x="82843" y="5892"/>
                    </a:lnTo>
                    <a:lnTo>
                      <a:pt x="82692" y="6151"/>
                    </a:lnTo>
                    <a:lnTo>
                      <a:pt x="82541" y="6388"/>
                    </a:lnTo>
                    <a:lnTo>
                      <a:pt x="82347" y="6625"/>
                    </a:lnTo>
                    <a:lnTo>
                      <a:pt x="82152" y="6863"/>
                    </a:lnTo>
                    <a:lnTo>
                      <a:pt x="81937" y="7057"/>
                    </a:lnTo>
                    <a:lnTo>
                      <a:pt x="81721" y="7251"/>
                    </a:lnTo>
                    <a:lnTo>
                      <a:pt x="81462" y="7424"/>
                    </a:lnTo>
                    <a:lnTo>
                      <a:pt x="81203" y="7575"/>
                    </a:lnTo>
                    <a:lnTo>
                      <a:pt x="80944" y="7704"/>
                    </a:lnTo>
                    <a:lnTo>
                      <a:pt x="80664" y="7812"/>
                    </a:lnTo>
                    <a:lnTo>
                      <a:pt x="80361" y="7898"/>
                    </a:lnTo>
                    <a:lnTo>
                      <a:pt x="80059" y="7963"/>
                    </a:lnTo>
                    <a:lnTo>
                      <a:pt x="79757" y="7985"/>
                    </a:lnTo>
                    <a:lnTo>
                      <a:pt x="79433" y="8006"/>
                    </a:lnTo>
                    <a:lnTo>
                      <a:pt x="3777" y="8006"/>
                    </a:lnTo>
                    <a:lnTo>
                      <a:pt x="3777" y="8006"/>
                    </a:lnTo>
                    <a:lnTo>
                      <a:pt x="3454" y="7985"/>
                    </a:lnTo>
                    <a:lnTo>
                      <a:pt x="3151" y="7963"/>
                    </a:lnTo>
                    <a:lnTo>
                      <a:pt x="2849" y="7898"/>
                    </a:lnTo>
                    <a:lnTo>
                      <a:pt x="2547" y="7812"/>
                    </a:lnTo>
                    <a:lnTo>
                      <a:pt x="2267" y="7704"/>
                    </a:lnTo>
                    <a:lnTo>
                      <a:pt x="2008" y="7575"/>
                    </a:lnTo>
                    <a:lnTo>
                      <a:pt x="1749" y="7424"/>
                    </a:lnTo>
                    <a:lnTo>
                      <a:pt x="1490" y="7251"/>
                    </a:lnTo>
                    <a:lnTo>
                      <a:pt x="1274" y="7057"/>
                    </a:lnTo>
                    <a:lnTo>
                      <a:pt x="1058" y="6863"/>
                    </a:lnTo>
                    <a:lnTo>
                      <a:pt x="864" y="6625"/>
                    </a:lnTo>
                    <a:lnTo>
                      <a:pt x="670" y="6388"/>
                    </a:lnTo>
                    <a:lnTo>
                      <a:pt x="519" y="6151"/>
                    </a:lnTo>
                    <a:lnTo>
                      <a:pt x="368" y="5892"/>
                    </a:lnTo>
                    <a:lnTo>
                      <a:pt x="260" y="5611"/>
                    </a:lnTo>
                    <a:lnTo>
                      <a:pt x="152" y="5331"/>
                    </a:lnTo>
                    <a:lnTo>
                      <a:pt x="152" y="5331"/>
                    </a:lnTo>
                    <a:lnTo>
                      <a:pt x="87" y="5072"/>
                    </a:lnTo>
                    <a:lnTo>
                      <a:pt x="44" y="4791"/>
                    </a:lnTo>
                    <a:lnTo>
                      <a:pt x="1" y="4511"/>
                    </a:lnTo>
                    <a:lnTo>
                      <a:pt x="1" y="4230"/>
                    </a:lnTo>
                    <a:lnTo>
                      <a:pt x="1" y="3755"/>
                    </a:lnTo>
                    <a:lnTo>
                      <a:pt x="1" y="3755"/>
                    </a:lnTo>
                    <a:lnTo>
                      <a:pt x="23" y="3367"/>
                    </a:lnTo>
                    <a:lnTo>
                      <a:pt x="66" y="3000"/>
                    </a:lnTo>
                    <a:lnTo>
                      <a:pt x="174" y="2633"/>
                    </a:lnTo>
                    <a:lnTo>
                      <a:pt x="303" y="2288"/>
                    </a:lnTo>
                    <a:lnTo>
                      <a:pt x="454" y="1964"/>
                    </a:lnTo>
                    <a:lnTo>
                      <a:pt x="648" y="1662"/>
                    </a:lnTo>
                    <a:lnTo>
                      <a:pt x="864" y="1360"/>
                    </a:lnTo>
                    <a:lnTo>
                      <a:pt x="1101" y="1101"/>
                    </a:lnTo>
                    <a:lnTo>
                      <a:pt x="1382" y="842"/>
                    </a:lnTo>
                    <a:lnTo>
                      <a:pt x="1663" y="626"/>
                    </a:lnTo>
                    <a:lnTo>
                      <a:pt x="1965" y="454"/>
                    </a:lnTo>
                    <a:lnTo>
                      <a:pt x="2310" y="281"/>
                    </a:lnTo>
                    <a:lnTo>
                      <a:pt x="2655" y="152"/>
                    </a:lnTo>
                    <a:lnTo>
                      <a:pt x="3000" y="65"/>
                    </a:lnTo>
                    <a:lnTo>
                      <a:pt x="3389" y="1"/>
                    </a:lnTo>
                    <a:lnTo>
                      <a:pt x="3777" y="1"/>
                    </a:lnTo>
                    <a:lnTo>
                      <a:pt x="79433" y="1"/>
                    </a:lnTo>
                    <a:lnTo>
                      <a:pt x="79433" y="1"/>
                    </a:lnTo>
                    <a:lnTo>
                      <a:pt x="79822" y="1"/>
                    </a:lnTo>
                    <a:lnTo>
                      <a:pt x="80210" y="65"/>
                    </a:lnTo>
                    <a:lnTo>
                      <a:pt x="80556" y="152"/>
                    </a:lnTo>
                    <a:lnTo>
                      <a:pt x="80901" y="281"/>
                    </a:lnTo>
                    <a:lnTo>
                      <a:pt x="81246" y="454"/>
                    </a:lnTo>
                    <a:lnTo>
                      <a:pt x="81548" y="626"/>
                    </a:lnTo>
                    <a:lnTo>
                      <a:pt x="81829" y="842"/>
                    </a:lnTo>
                    <a:lnTo>
                      <a:pt x="82109" y="1101"/>
                    </a:lnTo>
                    <a:lnTo>
                      <a:pt x="82347" y="1360"/>
                    </a:lnTo>
                    <a:lnTo>
                      <a:pt x="82562" y="1662"/>
                    </a:lnTo>
                    <a:lnTo>
                      <a:pt x="82757" y="1964"/>
                    </a:lnTo>
                    <a:lnTo>
                      <a:pt x="82908" y="2288"/>
                    </a:lnTo>
                    <a:lnTo>
                      <a:pt x="83037" y="2633"/>
                    </a:lnTo>
                    <a:lnTo>
                      <a:pt x="83145" y="3000"/>
                    </a:lnTo>
                    <a:lnTo>
                      <a:pt x="83188" y="3367"/>
                    </a:lnTo>
                    <a:lnTo>
                      <a:pt x="83210" y="3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312004" y="3298350"/>
                <a:ext cx="320142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4609" y="54077"/>
                    </a:lnTo>
                    <a:lnTo>
                      <a:pt x="14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312004" y="3298350"/>
                <a:ext cx="24921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73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1372" y="54077"/>
                    </a:lnTo>
                    <a:lnTo>
                      <a:pt x="1137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7668147" y="3298350"/>
                <a:ext cx="320602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4631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4631" y="54077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7668147" y="3298350"/>
                <a:ext cx="24967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1394" y="54077"/>
                    </a:lnTo>
                    <a:lnTo>
                      <a:pt x="1139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668147" y="3298350"/>
                <a:ext cx="24967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54078" fill="none" extrusionOk="0">
                    <a:moveTo>
                      <a:pt x="11394" y="0"/>
                    </a:moveTo>
                    <a:lnTo>
                      <a:pt x="0" y="0"/>
                    </a:lnTo>
                    <a:lnTo>
                      <a:pt x="0" y="54077"/>
                    </a:lnTo>
                    <a:lnTo>
                      <a:pt x="11394" y="54077"/>
                    </a:lnTo>
                    <a:lnTo>
                      <a:pt x="113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7703601" y="3418453"/>
                <a:ext cx="61969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5041" extrusionOk="0">
                    <a:moveTo>
                      <a:pt x="0" y="0"/>
                    </a:moveTo>
                    <a:lnTo>
                      <a:pt x="0" y="15041"/>
                    </a:lnTo>
                    <a:lnTo>
                      <a:pt x="2827" y="15041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7339503" y="3418453"/>
                <a:ext cx="61486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5041" extrusionOk="0">
                    <a:moveTo>
                      <a:pt x="1" y="0"/>
                    </a:moveTo>
                    <a:lnTo>
                      <a:pt x="1" y="15041"/>
                    </a:lnTo>
                    <a:lnTo>
                      <a:pt x="2806" y="15041"/>
                    </a:lnTo>
                    <a:lnTo>
                      <a:pt x="2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7734344" y="3876643"/>
                <a:ext cx="61947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6" y="28528"/>
                    </a:lnTo>
                    <a:lnTo>
                      <a:pt x="194" y="28722"/>
                    </a:lnTo>
                    <a:lnTo>
                      <a:pt x="324" y="28873"/>
                    </a:lnTo>
                    <a:lnTo>
                      <a:pt x="496" y="29003"/>
                    </a:lnTo>
                    <a:lnTo>
                      <a:pt x="691" y="29110"/>
                    </a:lnTo>
                    <a:lnTo>
                      <a:pt x="885" y="29175"/>
                    </a:lnTo>
                    <a:lnTo>
                      <a:pt x="1101" y="29197"/>
                    </a:lnTo>
                    <a:lnTo>
                      <a:pt x="1726" y="29197"/>
                    </a:lnTo>
                    <a:lnTo>
                      <a:pt x="1942" y="29175"/>
                    </a:lnTo>
                    <a:lnTo>
                      <a:pt x="2158" y="29110"/>
                    </a:lnTo>
                    <a:lnTo>
                      <a:pt x="2352" y="29003"/>
                    </a:lnTo>
                    <a:lnTo>
                      <a:pt x="2503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5" y="28312"/>
                    </a:lnTo>
                    <a:lnTo>
                      <a:pt x="2827" y="28096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7583499" y="3876643"/>
                <a:ext cx="61486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73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69" y="29110"/>
                    </a:lnTo>
                    <a:lnTo>
                      <a:pt x="864" y="29175"/>
                    </a:lnTo>
                    <a:lnTo>
                      <a:pt x="1101" y="29197"/>
                    </a:lnTo>
                    <a:lnTo>
                      <a:pt x="1705" y="29197"/>
                    </a:lnTo>
                    <a:lnTo>
                      <a:pt x="1943" y="29175"/>
                    </a:lnTo>
                    <a:lnTo>
                      <a:pt x="2137" y="29110"/>
                    </a:lnTo>
                    <a:lnTo>
                      <a:pt x="2331" y="29003"/>
                    </a:lnTo>
                    <a:lnTo>
                      <a:pt x="2482" y="28873"/>
                    </a:lnTo>
                    <a:lnTo>
                      <a:pt x="2633" y="28722"/>
                    </a:lnTo>
                    <a:lnTo>
                      <a:pt x="2719" y="28528"/>
                    </a:lnTo>
                    <a:lnTo>
                      <a:pt x="2784" y="28312"/>
                    </a:lnTo>
                    <a:lnTo>
                      <a:pt x="2806" y="28096"/>
                    </a:lnTo>
                    <a:lnTo>
                      <a:pt x="2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7277556" y="3876643"/>
                <a:ext cx="61969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9197" extrusionOk="0">
                    <a:moveTo>
                      <a:pt x="1" y="0"/>
                    </a:moveTo>
                    <a:lnTo>
                      <a:pt x="1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73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70" y="29110"/>
                    </a:lnTo>
                    <a:lnTo>
                      <a:pt x="864" y="29175"/>
                    </a:lnTo>
                    <a:lnTo>
                      <a:pt x="1101" y="29197"/>
                    </a:lnTo>
                    <a:lnTo>
                      <a:pt x="1727" y="29197"/>
                    </a:lnTo>
                    <a:lnTo>
                      <a:pt x="1943" y="29175"/>
                    </a:lnTo>
                    <a:lnTo>
                      <a:pt x="2137" y="29110"/>
                    </a:lnTo>
                    <a:lnTo>
                      <a:pt x="2331" y="29003"/>
                    </a:lnTo>
                    <a:lnTo>
                      <a:pt x="2504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6" y="28312"/>
                    </a:lnTo>
                    <a:lnTo>
                      <a:pt x="2828" y="28096"/>
                    </a:lnTo>
                    <a:lnTo>
                      <a:pt x="28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7126251" y="3876643"/>
                <a:ext cx="61969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95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69" y="29110"/>
                    </a:lnTo>
                    <a:lnTo>
                      <a:pt x="885" y="29175"/>
                    </a:lnTo>
                    <a:lnTo>
                      <a:pt x="1101" y="29197"/>
                    </a:lnTo>
                    <a:lnTo>
                      <a:pt x="1727" y="29197"/>
                    </a:lnTo>
                    <a:lnTo>
                      <a:pt x="1943" y="29175"/>
                    </a:lnTo>
                    <a:lnTo>
                      <a:pt x="2158" y="29110"/>
                    </a:lnTo>
                    <a:lnTo>
                      <a:pt x="2331" y="29003"/>
                    </a:lnTo>
                    <a:lnTo>
                      <a:pt x="2504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6" y="28312"/>
                    </a:lnTo>
                    <a:lnTo>
                      <a:pt x="2827" y="28096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7194815" y="2710591"/>
                <a:ext cx="722061" cy="796300"/>
              </a:xfrm>
              <a:custGeom>
                <a:avLst/>
                <a:gdLst/>
                <a:ahLst/>
                <a:cxnLst/>
                <a:rect l="l" t="t" r="r" b="b"/>
                <a:pathLst>
                  <a:path w="32952" h="36340" extrusionOk="0">
                    <a:moveTo>
                      <a:pt x="5071" y="1"/>
                    </a:moveTo>
                    <a:lnTo>
                      <a:pt x="4791" y="22"/>
                    </a:lnTo>
                    <a:lnTo>
                      <a:pt x="4532" y="44"/>
                    </a:lnTo>
                    <a:lnTo>
                      <a:pt x="4273" y="109"/>
                    </a:lnTo>
                    <a:lnTo>
                      <a:pt x="4014" y="152"/>
                    </a:lnTo>
                    <a:lnTo>
                      <a:pt x="3755" y="238"/>
                    </a:lnTo>
                    <a:lnTo>
                      <a:pt x="3259" y="411"/>
                    </a:lnTo>
                    <a:lnTo>
                      <a:pt x="2806" y="627"/>
                    </a:lnTo>
                    <a:lnTo>
                      <a:pt x="2353" y="907"/>
                    </a:lnTo>
                    <a:lnTo>
                      <a:pt x="1943" y="1209"/>
                    </a:lnTo>
                    <a:lnTo>
                      <a:pt x="1576" y="1554"/>
                    </a:lnTo>
                    <a:lnTo>
                      <a:pt x="1230" y="1921"/>
                    </a:lnTo>
                    <a:lnTo>
                      <a:pt x="907" y="2331"/>
                    </a:lnTo>
                    <a:lnTo>
                      <a:pt x="648" y="2784"/>
                    </a:lnTo>
                    <a:lnTo>
                      <a:pt x="432" y="3238"/>
                    </a:lnTo>
                    <a:lnTo>
                      <a:pt x="238" y="3734"/>
                    </a:lnTo>
                    <a:lnTo>
                      <a:pt x="173" y="3993"/>
                    </a:lnTo>
                    <a:lnTo>
                      <a:pt x="108" y="4252"/>
                    </a:lnTo>
                    <a:lnTo>
                      <a:pt x="65" y="4511"/>
                    </a:lnTo>
                    <a:lnTo>
                      <a:pt x="44" y="4770"/>
                    </a:lnTo>
                    <a:lnTo>
                      <a:pt x="22" y="5050"/>
                    </a:lnTo>
                    <a:lnTo>
                      <a:pt x="0" y="5309"/>
                    </a:lnTo>
                    <a:lnTo>
                      <a:pt x="0" y="30988"/>
                    </a:lnTo>
                    <a:lnTo>
                      <a:pt x="22" y="31269"/>
                    </a:lnTo>
                    <a:lnTo>
                      <a:pt x="44" y="31549"/>
                    </a:lnTo>
                    <a:lnTo>
                      <a:pt x="65" y="31808"/>
                    </a:lnTo>
                    <a:lnTo>
                      <a:pt x="108" y="32067"/>
                    </a:lnTo>
                    <a:lnTo>
                      <a:pt x="173" y="32326"/>
                    </a:lnTo>
                    <a:lnTo>
                      <a:pt x="238" y="32585"/>
                    </a:lnTo>
                    <a:lnTo>
                      <a:pt x="432" y="33081"/>
                    </a:lnTo>
                    <a:lnTo>
                      <a:pt x="648" y="33534"/>
                    </a:lnTo>
                    <a:lnTo>
                      <a:pt x="907" y="33966"/>
                    </a:lnTo>
                    <a:lnTo>
                      <a:pt x="1230" y="34398"/>
                    </a:lnTo>
                    <a:lnTo>
                      <a:pt x="1576" y="34764"/>
                    </a:lnTo>
                    <a:lnTo>
                      <a:pt x="1943" y="35110"/>
                    </a:lnTo>
                    <a:lnTo>
                      <a:pt x="2353" y="35412"/>
                    </a:lnTo>
                    <a:lnTo>
                      <a:pt x="2806" y="35692"/>
                    </a:lnTo>
                    <a:lnTo>
                      <a:pt x="3259" y="35908"/>
                    </a:lnTo>
                    <a:lnTo>
                      <a:pt x="3496" y="36016"/>
                    </a:lnTo>
                    <a:lnTo>
                      <a:pt x="3755" y="36081"/>
                    </a:lnTo>
                    <a:lnTo>
                      <a:pt x="4014" y="36167"/>
                    </a:lnTo>
                    <a:lnTo>
                      <a:pt x="4273" y="36232"/>
                    </a:lnTo>
                    <a:lnTo>
                      <a:pt x="4532" y="36275"/>
                    </a:lnTo>
                    <a:lnTo>
                      <a:pt x="4791" y="36297"/>
                    </a:lnTo>
                    <a:lnTo>
                      <a:pt x="5071" y="36318"/>
                    </a:lnTo>
                    <a:lnTo>
                      <a:pt x="5330" y="36340"/>
                    </a:lnTo>
                    <a:lnTo>
                      <a:pt x="27600" y="36340"/>
                    </a:lnTo>
                    <a:lnTo>
                      <a:pt x="27881" y="36318"/>
                    </a:lnTo>
                    <a:lnTo>
                      <a:pt x="28161" y="36297"/>
                    </a:lnTo>
                    <a:lnTo>
                      <a:pt x="28420" y="36275"/>
                    </a:lnTo>
                    <a:lnTo>
                      <a:pt x="28679" y="36232"/>
                    </a:lnTo>
                    <a:lnTo>
                      <a:pt x="28938" y="36167"/>
                    </a:lnTo>
                    <a:lnTo>
                      <a:pt x="29197" y="36081"/>
                    </a:lnTo>
                    <a:lnTo>
                      <a:pt x="29693" y="35908"/>
                    </a:lnTo>
                    <a:lnTo>
                      <a:pt x="30146" y="35692"/>
                    </a:lnTo>
                    <a:lnTo>
                      <a:pt x="30600" y="35412"/>
                    </a:lnTo>
                    <a:lnTo>
                      <a:pt x="31010" y="35110"/>
                    </a:lnTo>
                    <a:lnTo>
                      <a:pt x="31376" y="34764"/>
                    </a:lnTo>
                    <a:lnTo>
                      <a:pt x="31722" y="34398"/>
                    </a:lnTo>
                    <a:lnTo>
                      <a:pt x="32024" y="33966"/>
                    </a:lnTo>
                    <a:lnTo>
                      <a:pt x="32304" y="33534"/>
                    </a:lnTo>
                    <a:lnTo>
                      <a:pt x="32520" y="33081"/>
                    </a:lnTo>
                    <a:lnTo>
                      <a:pt x="32714" y="32585"/>
                    </a:lnTo>
                    <a:lnTo>
                      <a:pt x="32779" y="32326"/>
                    </a:lnTo>
                    <a:lnTo>
                      <a:pt x="32844" y="32067"/>
                    </a:lnTo>
                    <a:lnTo>
                      <a:pt x="32887" y="31808"/>
                    </a:lnTo>
                    <a:lnTo>
                      <a:pt x="32908" y="31549"/>
                    </a:lnTo>
                    <a:lnTo>
                      <a:pt x="32930" y="31269"/>
                    </a:lnTo>
                    <a:lnTo>
                      <a:pt x="32952" y="30988"/>
                    </a:lnTo>
                    <a:lnTo>
                      <a:pt x="32952" y="5309"/>
                    </a:lnTo>
                    <a:lnTo>
                      <a:pt x="32930" y="5050"/>
                    </a:lnTo>
                    <a:lnTo>
                      <a:pt x="32908" y="4770"/>
                    </a:lnTo>
                    <a:lnTo>
                      <a:pt x="32887" y="4511"/>
                    </a:lnTo>
                    <a:lnTo>
                      <a:pt x="32844" y="4252"/>
                    </a:lnTo>
                    <a:lnTo>
                      <a:pt x="32779" y="3993"/>
                    </a:lnTo>
                    <a:lnTo>
                      <a:pt x="32714" y="3734"/>
                    </a:lnTo>
                    <a:lnTo>
                      <a:pt x="32520" y="3238"/>
                    </a:lnTo>
                    <a:lnTo>
                      <a:pt x="32304" y="2784"/>
                    </a:lnTo>
                    <a:lnTo>
                      <a:pt x="32024" y="2331"/>
                    </a:lnTo>
                    <a:lnTo>
                      <a:pt x="31722" y="1921"/>
                    </a:lnTo>
                    <a:lnTo>
                      <a:pt x="31376" y="1554"/>
                    </a:lnTo>
                    <a:lnTo>
                      <a:pt x="31010" y="1209"/>
                    </a:lnTo>
                    <a:lnTo>
                      <a:pt x="30600" y="907"/>
                    </a:lnTo>
                    <a:lnTo>
                      <a:pt x="30146" y="627"/>
                    </a:lnTo>
                    <a:lnTo>
                      <a:pt x="29693" y="411"/>
                    </a:lnTo>
                    <a:lnTo>
                      <a:pt x="29197" y="238"/>
                    </a:lnTo>
                    <a:lnTo>
                      <a:pt x="28938" y="152"/>
                    </a:lnTo>
                    <a:lnTo>
                      <a:pt x="28679" y="109"/>
                    </a:lnTo>
                    <a:lnTo>
                      <a:pt x="28420" y="44"/>
                    </a:lnTo>
                    <a:lnTo>
                      <a:pt x="28161" y="22"/>
                    </a:lnTo>
                    <a:lnTo>
                      <a:pt x="278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7029792" y="3699787"/>
                <a:ext cx="887084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0483" h="9669" extrusionOk="0">
                    <a:moveTo>
                      <a:pt x="3885" y="1"/>
                    </a:moveTo>
                    <a:lnTo>
                      <a:pt x="3496" y="23"/>
                    </a:lnTo>
                    <a:lnTo>
                      <a:pt x="3108" y="87"/>
                    </a:lnTo>
                    <a:lnTo>
                      <a:pt x="2741" y="195"/>
                    </a:lnTo>
                    <a:lnTo>
                      <a:pt x="2374" y="325"/>
                    </a:lnTo>
                    <a:lnTo>
                      <a:pt x="2029" y="476"/>
                    </a:lnTo>
                    <a:lnTo>
                      <a:pt x="1727" y="670"/>
                    </a:lnTo>
                    <a:lnTo>
                      <a:pt x="1425" y="907"/>
                    </a:lnTo>
                    <a:lnTo>
                      <a:pt x="1144" y="1145"/>
                    </a:lnTo>
                    <a:lnTo>
                      <a:pt x="885" y="1425"/>
                    </a:lnTo>
                    <a:lnTo>
                      <a:pt x="669" y="1727"/>
                    </a:lnTo>
                    <a:lnTo>
                      <a:pt x="475" y="2051"/>
                    </a:lnTo>
                    <a:lnTo>
                      <a:pt x="324" y="2375"/>
                    </a:lnTo>
                    <a:lnTo>
                      <a:pt x="173" y="2741"/>
                    </a:lnTo>
                    <a:lnTo>
                      <a:pt x="87" y="3108"/>
                    </a:lnTo>
                    <a:lnTo>
                      <a:pt x="22" y="3497"/>
                    </a:lnTo>
                    <a:lnTo>
                      <a:pt x="0" y="3885"/>
                    </a:lnTo>
                    <a:lnTo>
                      <a:pt x="0" y="5806"/>
                    </a:lnTo>
                    <a:lnTo>
                      <a:pt x="22" y="6194"/>
                    </a:lnTo>
                    <a:lnTo>
                      <a:pt x="87" y="6583"/>
                    </a:lnTo>
                    <a:lnTo>
                      <a:pt x="173" y="6949"/>
                    </a:lnTo>
                    <a:lnTo>
                      <a:pt x="324" y="7316"/>
                    </a:lnTo>
                    <a:lnTo>
                      <a:pt x="475" y="7640"/>
                    </a:lnTo>
                    <a:lnTo>
                      <a:pt x="669" y="7964"/>
                    </a:lnTo>
                    <a:lnTo>
                      <a:pt x="885" y="8266"/>
                    </a:lnTo>
                    <a:lnTo>
                      <a:pt x="1144" y="8546"/>
                    </a:lnTo>
                    <a:lnTo>
                      <a:pt x="1425" y="8784"/>
                    </a:lnTo>
                    <a:lnTo>
                      <a:pt x="1727" y="9021"/>
                    </a:lnTo>
                    <a:lnTo>
                      <a:pt x="2029" y="9215"/>
                    </a:lnTo>
                    <a:lnTo>
                      <a:pt x="2374" y="9366"/>
                    </a:lnTo>
                    <a:lnTo>
                      <a:pt x="2741" y="9496"/>
                    </a:lnTo>
                    <a:lnTo>
                      <a:pt x="3108" y="9604"/>
                    </a:lnTo>
                    <a:lnTo>
                      <a:pt x="3496" y="9647"/>
                    </a:lnTo>
                    <a:lnTo>
                      <a:pt x="3885" y="9668"/>
                    </a:lnTo>
                    <a:lnTo>
                      <a:pt x="36598" y="9668"/>
                    </a:lnTo>
                    <a:lnTo>
                      <a:pt x="36987" y="9647"/>
                    </a:lnTo>
                    <a:lnTo>
                      <a:pt x="37375" y="9604"/>
                    </a:lnTo>
                    <a:lnTo>
                      <a:pt x="37742" y="9496"/>
                    </a:lnTo>
                    <a:lnTo>
                      <a:pt x="38109" y="9366"/>
                    </a:lnTo>
                    <a:lnTo>
                      <a:pt x="38433" y="9215"/>
                    </a:lnTo>
                    <a:lnTo>
                      <a:pt x="38756" y="9021"/>
                    </a:lnTo>
                    <a:lnTo>
                      <a:pt x="39058" y="8784"/>
                    </a:lnTo>
                    <a:lnTo>
                      <a:pt x="39339" y="8546"/>
                    </a:lnTo>
                    <a:lnTo>
                      <a:pt x="39576" y="8266"/>
                    </a:lnTo>
                    <a:lnTo>
                      <a:pt x="39814" y="7964"/>
                    </a:lnTo>
                    <a:lnTo>
                      <a:pt x="40008" y="7640"/>
                    </a:lnTo>
                    <a:lnTo>
                      <a:pt x="40159" y="7316"/>
                    </a:lnTo>
                    <a:lnTo>
                      <a:pt x="40288" y="6949"/>
                    </a:lnTo>
                    <a:lnTo>
                      <a:pt x="40396" y="6583"/>
                    </a:lnTo>
                    <a:lnTo>
                      <a:pt x="40461" y="6194"/>
                    </a:lnTo>
                    <a:lnTo>
                      <a:pt x="40483" y="5806"/>
                    </a:lnTo>
                    <a:lnTo>
                      <a:pt x="40483" y="3885"/>
                    </a:lnTo>
                    <a:lnTo>
                      <a:pt x="40461" y="3497"/>
                    </a:lnTo>
                    <a:lnTo>
                      <a:pt x="40396" y="3108"/>
                    </a:lnTo>
                    <a:lnTo>
                      <a:pt x="40288" y="2741"/>
                    </a:lnTo>
                    <a:lnTo>
                      <a:pt x="40159" y="2375"/>
                    </a:lnTo>
                    <a:lnTo>
                      <a:pt x="40008" y="2051"/>
                    </a:lnTo>
                    <a:lnTo>
                      <a:pt x="39814" y="1727"/>
                    </a:lnTo>
                    <a:lnTo>
                      <a:pt x="39576" y="1425"/>
                    </a:lnTo>
                    <a:lnTo>
                      <a:pt x="39339" y="1145"/>
                    </a:lnTo>
                    <a:lnTo>
                      <a:pt x="39058" y="907"/>
                    </a:lnTo>
                    <a:lnTo>
                      <a:pt x="38756" y="670"/>
                    </a:lnTo>
                    <a:lnTo>
                      <a:pt x="38433" y="476"/>
                    </a:lnTo>
                    <a:lnTo>
                      <a:pt x="38109" y="325"/>
                    </a:lnTo>
                    <a:lnTo>
                      <a:pt x="37742" y="195"/>
                    </a:lnTo>
                    <a:lnTo>
                      <a:pt x="37375" y="87"/>
                    </a:lnTo>
                    <a:lnTo>
                      <a:pt x="36987" y="23"/>
                    </a:lnTo>
                    <a:lnTo>
                      <a:pt x="365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15"/>
          <p:cNvSpPr txBox="1"/>
          <p:nvPr/>
        </p:nvSpPr>
        <p:spPr>
          <a:xfrm>
            <a:off x="814362" y="1100147"/>
            <a:ext cx="7224035" cy="13606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k-SK" sz="2800" b="1" cap="all" dirty="0" err="1">
                <a:solidFill>
                  <a:schemeClr val="tx1"/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Mikroedukácia</a:t>
            </a:r>
            <a:r>
              <a:rPr lang="sk-SK" sz="2800" b="1" cap="all" dirty="0">
                <a:solidFill>
                  <a:schemeClr val="tx1"/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 – efektívny spôsob výučby vysokoškolského učiteľa – doktoranda?</a:t>
            </a:r>
            <a:endParaRPr kumimoji="0" sz="2800" b="1" i="0" u="none" strike="noStrike" kern="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 Extra Condensed" panose="020B0604020202020204" charset="0"/>
              <a:ea typeface="Roboto"/>
              <a:cs typeface="Roboto"/>
              <a:sym typeface="Roboto"/>
            </a:endParaRPr>
          </a:p>
        </p:txBody>
      </p:sp>
      <p:pic>
        <p:nvPicPr>
          <p:cNvPr id="101" name="Obrázok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12" y="177688"/>
            <a:ext cx="2681022" cy="7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Vplyv 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mikroeduktívneho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modelu na reflexívne kompetencie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v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 oblasti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žiak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897705"/>
              </p:ext>
            </p:extLst>
          </p:nvPr>
        </p:nvGraphicFramePr>
        <p:xfrm>
          <a:off x="858696" y="1444290"/>
          <a:ext cx="7200900" cy="18508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2688">
                  <a:extLst>
                    <a:ext uri="{9D8B030D-6E8A-4147-A177-3AD203B41FA5}">
                      <a16:colId xmlns:a16="http://schemas.microsoft.com/office/drawing/2014/main" val="2857992229"/>
                    </a:ext>
                  </a:extLst>
                </a:gridCol>
                <a:gridCol w="2552218">
                  <a:extLst>
                    <a:ext uri="{9D8B030D-6E8A-4147-A177-3AD203B41FA5}">
                      <a16:colId xmlns:a16="http://schemas.microsoft.com/office/drawing/2014/main" val="1159258056"/>
                    </a:ext>
                  </a:extLst>
                </a:gridCol>
                <a:gridCol w="477455">
                  <a:extLst>
                    <a:ext uri="{9D8B030D-6E8A-4147-A177-3AD203B41FA5}">
                      <a16:colId xmlns:a16="http://schemas.microsoft.com/office/drawing/2014/main" val="20785329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22108132"/>
                    </a:ext>
                  </a:extLst>
                </a:gridCol>
                <a:gridCol w="616352">
                  <a:extLst>
                    <a:ext uri="{9D8B030D-6E8A-4147-A177-3AD203B41FA5}">
                      <a16:colId xmlns:a16="http://schemas.microsoft.com/office/drawing/2014/main" val="3454975770"/>
                    </a:ext>
                  </a:extLst>
                </a:gridCol>
                <a:gridCol w="598990">
                  <a:extLst>
                    <a:ext uri="{9D8B030D-6E8A-4147-A177-3AD203B41FA5}">
                      <a16:colId xmlns:a16="http://schemas.microsoft.com/office/drawing/2014/main" val="1461992110"/>
                    </a:ext>
                  </a:extLst>
                </a:gridCol>
                <a:gridCol w="677119">
                  <a:extLst>
                    <a:ext uri="{9D8B030D-6E8A-4147-A177-3AD203B41FA5}">
                      <a16:colId xmlns:a16="http://schemas.microsoft.com/office/drawing/2014/main" val="4070749610"/>
                    </a:ext>
                  </a:extLst>
                </a:gridCol>
                <a:gridCol w="529542">
                  <a:extLst>
                    <a:ext uri="{9D8B030D-6E8A-4147-A177-3AD203B41FA5}">
                      <a16:colId xmlns:a16="http://schemas.microsoft.com/office/drawing/2014/main" val="1316347190"/>
                    </a:ext>
                  </a:extLst>
                </a:gridCol>
                <a:gridCol w="680736">
                  <a:extLst>
                    <a:ext uri="{9D8B030D-6E8A-4147-A177-3AD203B41FA5}">
                      <a16:colId xmlns:a16="http://schemas.microsoft.com/office/drawing/2014/main" val="286356978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pretest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posttest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zmena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6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sk-S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k-S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0660000"/>
                  </a:ext>
                </a:extLst>
              </a:tr>
              <a:tr h="27813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33338" marR="33338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má základné 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praktické skúsenosti s identifikáciu individuálnych charakteristík žiaka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Š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1,73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2,30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1,70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0,59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-0,03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343020768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3,40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3,37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3,28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-0,94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-0,09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02312609"/>
                  </a:ext>
                </a:extLst>
              </a:tr>
              <a:tr h="4221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1,69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1,64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1,58</a:t>
                      </a: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811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Odchýlka (oblasť)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1,66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1,62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0,55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1,56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61112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2905"/>
              </p:ext>
            </p:extLst>
          </p:nvPr>
        </p:nvGraphicFramePr>
        <p:xfrm>
          <a:off x="3193648" y="3459688"/>
          <a:ext cx="2530996" cy="594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2830">
                  <a:extLst>
                    <a:ext uri="{9D8B030D-6E8A-4147-A177-3AD203B41FA5}">
                      <a16:colId xmlns:a16="http://schemas.microsoft.com/office/drawing/2014/main" val="3074947287"/>
                    </a:ext>
                  </a:extLst>
                </a:gridCol>
                <a:gridCol w="1085126">
                  <a:extLst>
                    <a:ext uri="{9D8B030D-6E8A-4147-A177-3AD203B41FA5}">
                      <a16:colId xmlns:a16="http://schemas.microsoft.com/office/drawing/2014/main" val="4031025840"/>
                    </a:ext>
                  </a:extLst>
                </a:gridCol>
                <a:gridCol w="1033040">
                  <a:extLst>
                    <a:ext uri="{9D8B030D-6E8A-4147-A177-3AD203B41FA5}">
                      <a16:colId xmlns:a16="http://schemas.microsoft.com/office/drawing/2014/main" val="30967555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>
                          <a:solidFill>
                            <a:schemeClr val="tx1"/>
                          </a:solidFill>
                        </a:rPr>
                        <a:t>pretest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>
                          <a:solidFill>
                            <a:schemeClr val="tx1"/>
                          </a:solidFill>
                        </a:rPr>
                        <a:t>posttest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746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0,275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0,000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4171386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858696" y="4218548"/>
            <a:ext cx="7313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>
                <a:solidFill>
                  <a:schemeClr val="tx1"/>
                </a:solidFill>
              </a:rPr>
              <a:t>Študenti, ktorí absolvovali inovovaný </a:t>
            </a:r>
            <a:r>
              <a:rPr lang="sk-SK" dirty="0" err="1">
                <a:solidFill>
                  <a:schemeClr val="tx1"/>
                </a:solidFill>
              </a:rPr>
              <a:t>mikroedukatívny</a:t>
            </a:r>
            <a:r>
              <a:rPr lang="sk-SK" dirty="0">
                <a:solidFill>
                  <a:schemeClr val="tx1"/>
                </a:solidFill>
              </a:rPr>
              <a:t> model rozvoja reflexívnych kompetencií, preukazujú štatisticky významne vyššiu úroveň reflexívnych kompetencií v oblasti žiak ako študenti, ktorí neabsolvovali tento model</a:t>
            </a:r>
            <a:r>
              <a:rPr lang="sk-SK" dirty="0">
                <a:solidFill>
                  <a:schemeClr val="tx1"/>
                </a:solidFill>
              </a:rPr>
              <a:t>. (H2)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697" y="285750"/>
            <a:ext cx="7640014" cy="857250"/>
          </a:xfrm>
        </p:spPr>
        <p:txBody>
          <a:bodyPr>
            <a:noAutofit/>
          </a:bodyPr>
          <a:lstStyle/>
          <a:p>
            <a:pPr algn="ctr"/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Vplyv 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mikroeduktívneho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modelu na reflexívne kompetencie v oblasti výchovno-vzdelávací proces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664529"/>
              </p:ext>
            </p:extLst>
          </p:nvPr>
        </p:nvGraphicFramePr>
        <p:xfrm>
          <a:off x="858697" y="1206947"/>
          <a:ext cx="7553206" cy="19179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8516">
                  <a:extLst>
                    <a:ext uri="{9D8B030D-6E8A-4147-A177-3AD203B41FA5}">
                      <a16:colId xmlns:a16="http://schemas.microsoft.com/office/drawing/2014/main" val="2857992229"/>
                    </a:ext>
                  </a:extLst>
                </a:gridCol>
                <a:gridCol w="3507129">
                  <a:extLst>
                    <a:ext uri="{9D8B030D-6E8A-4147-A177-3AD203B41FA5}">
                      <a16:colId xmlns:a16="http://schemas.microsoft.com/office/drawing/2014/main" val="1159258056"/>
                    </a:ext>
                  </a:extLst>
                </a:gridCol>
                <a:gridCol w="434051">
                  <a:extLst>
                    <a:ext uri="{9D8B030D-6E8A-4147-A177-3AD203B41FA5}">
                      <a16:colId xmlns:a16="http://schemas.microsoft.com/office/drawing/2014/main" val="2078532956"/>
                    </a:ext>
                  </a:extLst>
                </a:gridCol>
                <a:gridCol w="494818">
                  <a:extLst>
                    <a:ext uri="{9D8B030D-6E8A-4147-A177-3AD203B41FA5}">
                      <a16:colId xmlns:a16="http://schemas.microsoft.com/office/drawing/2014/main" val="2322108132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3454975770"/>
                    </a:ext>
                  </a:extLst>
                </a:gridCol>
                <a:gridCol w="494818">
                  <a:extLst>
                    <a:ext uri="{9D8B030D-6E8A-4147-A177-3AD203B41FA5}">
                      <a16:colId xmlns:a16="http://schemas.microsoft.com/office/drawing/2014/main" val="1461992110"/>
                    </a:ext>
                  </a:extLst>
                </a:gridCol>
                <a:gridCol w="598990">
                  <a:extLst>
                    <a:ext uri="{9D8B030D-6E8A-4147-A177-3AD203B41FA5}">
                      <a16:colId xmlns:a16="http://schemas.microsoft.com/office/drawing/2014/main" val="4070749610"/>
                    </a:ext>
                  </a:extLst>
                </a:gridCol>
                <a:gridCol w="494818">
                  <a:extLst>
                    <a:ext uri="{9D8B030D-6E8A-4147-A177-3AD203B41FA5}">
                      <a16:colId xmlns:a16="http://schemas.microsoft.com/office/drawing/2014/main" val="1316347190"/>
                    </a:ext>
                  </a:extLst>
                </a:gridCol>
                <a:gridCol w="659757">
                  <a:extLst>
                    <a:ext uri="{9D8B030D-6E8A-4147-A177-3AD203B41FA5}">
                      <a16:colId xmlns:a16="http://schemas.microsoft.com/office/drawing/2014/main" val="286356978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pretest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posttest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zmena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6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sk-S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0660000"/>
                  </a:ext>
                </a:extLst>
              </a:tr>
              <a:tr h="27813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33338" marR="33338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má základné 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praktické skúsenosti s plánovaním a organizovaním činnosti jednotlivcov a skupín žiakov vo výchovno-vzdelávacom procese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Š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1,68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2,32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1,59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-0,09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343020768"/>
                  </a:ext>
                </a:extLst>
              </a:tr>
              <a:tr h="48920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3,20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3,18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2,41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-0,79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-0,06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02312609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1,50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811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Odchýlka (oblasť)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1,92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1,90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0,33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1,86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76803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20984"/>
              </p:ext>
            </p:extLst>
          </p:nvPr>
        </p:nvGraphicFramePr>
        <p:xfrm>
          <a:off x="3413206" y="3358299"/>
          <a:ext cx="2530996" cy="594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7139">
                  <a:extLst>
                    <a:ext uri="{9D8B030D-6E8A-4147-A177-3AD203B41FA5}">
                      <a16:colId xmlns:a16="http://schemas.microsoft.com/office/drawing/2014/main" val="3074947287"/>
                    </a:ext>
                  </a:extLst>
                </a:gridCol>
                <a:gridCol w="1140817">
                  <a:extLst>
                    <a:ext uri="{9D8B030D-6E8A-4147-A177-3AD203B41FA5}">
                      <a16:colId xmlns:a16="http://schemas.microsoft.com/office/drawing/2014/main" val="4031025840"/>
                    </a:ext>
                  </a:extLst>
                </a:gridCol>
                <a:gridCol w="1033040">
                  <a:extLst>
                    <a:ext uri="{9D8B030D-6E8A-4147-A177-3AD203B41FA5}">
                      <a16:colId xmlns:a16="http://schemas.microsoft.com/office/drawing/2014/main" val="30967555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>
                          <a:solidFill>
                            <a:schemeClr val="tx1"/>
                          </a:solidFill>
                        </a:rPr>
                        <a:t>pretest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>
                          <a:solidFill>
                            <a:schemeClr val="tx1"/>
                          </a:solidFill>
                        </a:rPr>
                        <a:t>posttest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746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0,294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0,000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4171386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978420" y="4076335"/>
            <a:ext cx="73137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>
                <a:solidFill>
                  <a:schemeClr val="tx1"/>
                </a:solidFill>
              </a:rPr>
              <a:t>Študenti, ktorí absolvovali inovovaný </a:t>
            </a:r>
            <a:r>
              <a:rPr lang="sk-SK" dirty="0" err="1">
                <a:solidFill>
                  <a:schemeClr val="tx1"/>
                </a:solidFill>
              </a:rPr>
              <a:t>mikroedukatívny</a:t>
            </a:r>
            <a:r>
              <a:rPr lang="sk-SK" dirty="0">
                <a:solidFill>
                  <a:schemeClr val="tx1"/>
                </a:solidFill>
              </a:rPr>
              <a:t> model rozvoja reflexívnych kompetencií, preukazujú štatisticky významne vyššiu úroveň reflexívnych kompetencií v oblasti výchovno-vzdelávací proces ako študenti, ktorí neabsolvovali tento model</a:t>
            </a:r>
            <a:r>
              <a:rPr lang="sk-SK" dirty="0">
                <a:solidFill>
                  <a:schemeClr val="tx1"/>
                </a:solidFill>
              </a:rPr>
              <a:t>. (H3)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697" y="285750"/>
            <a:ext cx="7370180" cy="857250"/>
          </a:xfrm>
        </p:spPr>
        <p:txBody>
          <a:bodyPr>
            <a:noAutofit/>
          </a:bodyPr>
          <a:lstStyle/>
          <a:p>
            <a:pPr algn="ctr"/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Vplyv 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mikroeduktívneho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modelu na reflexívne kompetencie v oblasti profesijný rozvoj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40726"/>
              </p:ext>
            </p:extLst>
          </p:nvPr>
        </p:nvGraphicFramePr>
        <p:xfrm>
          <a:off x="858696" y="1384626"/>
          <a:ext cx="7370181" cy="1706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8516">
                  <a:extLst>
                    <a:ext uri="{9D8B030D-6E8A-4147-A177-3AD203B41FA5}">
                      <a16:colId xmlns:a16="http://schemas.microsoft.com/office/drawing/2014/main" val="2857992229"/>
                    </a:ext>
                  </a:extLst>
                </a:gridCol>
                <a:gridCol w="2630347">
                  <a:extLst>
                    <a:ext uri="{9D8B030D-6E8A-4147-A177-3AD203B41FA5}">
                      <a16:colId xmlns:a16="http://schemas.microsoft.com/office/drawing/2014/main" val="1159258056"/>
                    </a:ext>
                  </a:extLst>
                </a:gridCol>
                <a:gridCol w="364602">
                  <a:extLst>
                    <a:ext uri="{9D8B030D-6E8A-4147-A177-3AD203B41FA5}">
                      <a16:colId xmlns:a16="http://schemas.microsoft.com/office/drawing/2014/main" val="2078532956"/>
                    </a:ext>
                  </a:extLst>
                </a:gridCol>
                <a:gridCol w="729206">
                  <a:extLst>
                    <a:ext uri="{9D8B030D-6E8A-4147-A177-3AD203B41FA5}">
                      <a16:colId xmlns:a16="http://schemas.microsoft.com/office/drawing/2014/main" val="2322108132"/>
                    </a:ext>
                  </a:extLst>
                </a:gridCol>
                <a:gridCol w="633714">
                  <a:extLst>
                    <a:ext uri="{9D8B030D-6E8A-4147-A177-3AD203B41FA5}">
                      <a16:colId xmlns:a16="http://schemas.microsoft.com/office/drawing/2014/main" val="3454975770"/>
                    </a:ext>
                  </a:extLst>
                </a:gridCol>
                <a:gridCol w="746567">
                  <a:extLst>
                    <a:ext uri="{9D8B030D-6E8A-4147-A177-3AD203B41FA5}">
                      <a16:colId xmlns:a16="http://schemas.microsoft.com/office/drawing/2014/main" val="1461992110"/>
                    </a:ext>
                  </a:extLst>
                </a:gridCol>
                <a:gridCol w="607671">
                  <a:extLst>
                    <a:ext uri="{9D8B030D-6E8A-4147-A177-3AD203B41FA5}">
                      <a16:colId xmlns:a16="http://schemas.microsoft.com/office/drawing/2014/main" val="4070749610"/>
                    </a:ext>
                  </a:extLst>
                </a:gridCol>
                <a:gridCol w="682819">
                  <a:extLst>
                    <a:ext uri="{9D8B030D-6E8A-4147-A177-3AD203B41FA5}">
                      <a16:colId xmlns:a16="http://schemas.microsoft.com/office/drawing/2014/main" val="1316347190"/>
                    </a:ext>
                  </a:extLst>
                </a:gridCol>
                <a:gridCol w="696739">
                  <a:extLst>
                    <a:ext uri="{9D8B030D-6E8A-4147-A177-3AD203B41FA5}">
                      <a16:colId xmlns:a16="http://schemas.microsoft.com/office/drawing/2014/main" val="286356978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pretest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posttest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zmena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6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0660000"/>
                  </a:ext>
                </a:extLst>
              </a:tr>
              <a:tr h="27813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33338" marR="33338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pozná metódy sebavzdelávania 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Š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1,68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1,65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-0,03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343020768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3,45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3,42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3,37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-0,88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-0,05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02312609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1,79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1,74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811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Odchýlka (oblasť)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1,86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1,83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0,26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1,78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45347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2132"/>
              </p:ext>
            </p:extLst>
          </p:nvPr>
        </p:nvGraphicFramePr>
        <p:xfrm>
          <a:off x="3278288" y="3359436"/>
          <a:ext cx="2530996" cy="594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2830">
                  <a:extLst>
                    <a:ext uri="{9D8B030D-6E8A-4147-A177-3AD203B41FA5}">
                      <a16:colId xmlns:a16="http://schemas.microsoft.com/office/drawing/2014/main" val="3074947287"/>
                    </a:ext>
                  </a:extLst>
                </a:gridCol>
                <a:gridCol w="1085126">
                  <a:extLst>
                    <a:ext uri="{9D8B030D-6E8A-4147-A177-3AD203B41FA5}">
                      <a16:colId xmlns:a16="http://schemas.microsoft.com/office/drawing/2014/main" val="4031025840"/>
                    </a:ext>
                  </a:extLst>
                </a:gridCol>
                <a:gridCol w="1033040">
                  <a:extLst>
                    <a:ext uri="{9D8B030D-6E8A-4147-A177-3AD203B41FA5}">
                      <a16:colId xmlns:a16="http://schemas.microsoft.com/office/drawing/2014/main" val="30967555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>
                          <a:solidFill>
                            <a:schemeClr val="tx1"/>
                          </a:solidFill>
                        </a:rPr>
                        <a:t>pretest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>
                          <a:solidFill>
                            <a:schemeClr val="tx1"/>
                          </a:solidFill>
                        </a:rPr>
                        <a:t>posttest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746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0,326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0,000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4171386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915124" y="4221726"/>
            <a:ext cx="7313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>
                <a:solidFill>
                  <a:schemeClr val="tx1"/>
                </a:solidFill>
              </a:rPr>
              <a:t>Študenti, ktorí absolvovali inovovaný </a:t>
            </a:r>
            <a:r>
              <a:rPr lang="sk-SK" dirty="0" err="1">
                <a:solidFill>
                  <a:schemeClr val="tx1"/>
                </a:solidFill>
              </a:rPr>
              <a:t>mikroedukatívny</a:t>
            </a:r>
            <a:r>
              <a:rPr lang="sk-SK" dirty="0">
                <a:solidFill>
                  <a:schemeClr val="tx1"/>
                </a:solidFill>
              </a:rPr>
              <a:t> model rozvoja reflexívnych kompetencií, preukazujú štatisticky významne vyššiu úroveň reflexívnych kompetencií v oblasti profesijný rozvoj ako študenti, ktorí neabsolvovali tento model</a:t>
            </a:r>
            <a:r>
              <a:rPr lang="sk-SK" dirty="0">
                <a:solidFill>
                  <a:schemeClr val="tx1"/>
                </a:solidFill>
              </a:rPr>
              <a:t>. (H4)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697" y="285750"/>
            <a:ext cx="7370180" cy="857250"/>
          </a:xfrm>
        </p:spPr>
        <p:txBody>
          <a:bodyPr>
            <a:noAutofit/>
          </a:bodyPr>
          <a:lstStyle/>
          <a:p>
            <a:pPr algn="ctr"/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Vplyv 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mikroeduktívneho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modelu na reflexívne kompetencie študentov učiteľstva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15093"/>
              </p:ext>
            </p:extLst>
          </p:nvPr>
        </p:nvGraphicFramePr>
        <p:xfrm>
          <a:off x="3278289" y="3574212"/>
          <a:ext cx="2530996" cy="594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2830">
                  <a:extLst>
                    <a:ext uri="{9D8B030D-6E8A-4147-A177-3AD203B41FA5}">
                      <a16:colId xmlns:a16="http://schemas.microsoft.com/office/drawing/2014/main" val="3074947287"/>
                    </a:ext>
                  </a:extLst>
                </a:gridCol>
                <a:gridCol w="1085126">
                  <a:extLst>
                    <a:ext uri="{9D8B030D-6E8A-4147-A177-3AD203B41FA5}">
                      <a16:colId xmlns:a16="http://schemas.microsoft.com/office/drawing/2014/main" val="4031025840"/>
                    </a:ext>
                  </a:extLst>
                </a:gridCol>
                <a:gridCol w="1033040">
                  <a:extLst>
                    <a:ext uri="{9D8B030D-6E8A-4147-A177-3AD203B41FA5}">
                      <a16:colId xmlns:a16="http://schemas.microsoft.com/office/drawing/2014/main" val="30967555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err="1" smtClean="0">
                          <a:solidFill>
                            <a:schemeClr val="tx1"/>
                          </a:solidFill>
                        </a:rPr>
                        <a:t>pretest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err="1" smtClean="0">
                          <a:solidFill>
                            <a:schemeClr val="tx1"/>
                          </a:solidFill>
                        </a:rPr>
                        <a:t>posttest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746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</a:rPr>
                        <a:t>0,272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</a:rPr>
                        <a:t>0,000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4171386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954126" y="4360649"/>
            <a:ext cx="731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>
                <a:solidFill>
                  <a:schemeClr val="tx1"/>
                </a:solidFill>
              </a:rPr>
              <a:t>Implementácia inovovaného </a:t>
            </a:r>
            <a:r>
              <a:rPr lang="sk-SK" dirty="0" err="1">
                <a:solidFill>
                  <a:schemeClr val="tx1"/>
                </a:solidFill>
              </a:rPr>
              <a:t>mikroedukatívneho</a:t>
            </a:r>
            <a:r>
              <a:rPr lang="sk-SK" dirty="0">
                <a:solidFill>
                  <a:schemeClr val="tx1"/>
                </a:solidFill>
              </a:rPr>
              <a:t> modelu rozvoja reflexívnych kompetencií zvyšuje celkovú úroveň reflexívnych kompetencií študentov učiteľstva</a:t>
            </a:r>
            <a:r>
              <a:rPr lang="sk-SK" dirty="0">
                <a:solidFill>
                  <a:schemeClr val="tx1"/>
                </a:solidFill>
              </a:rPr>
              <a:t>. (H5)</a:t>
            </a:r>
            <a:endParaRPr lang="sk-SK" dirty="0">
              <a:solidFill>
                <a:schemeClr val="tx1"/>
              </a:solidFill>
            </a:endParaRPr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36138"/>
              </p:ext>
            </p:extLst>
          </p:nvPr>
        </p:nvGraphicFramePr>
        <p:xfrm>
          <a:off x="915123" y="1354701"/>
          <a:ext cx="7491998" cy="19382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0144">
                  <a:extLst>
                    <a:ext uri="{9D8B030D-6E8A-4147-A177-3AD203B41FA5}">
                      <a16:colId xmlns:a16="http://schemas.microsoft.com/office/drawing/2014/main" val="3675073595"/>
                    </a:ext>
                  </a:extLst>
                </a:gridCol>
                <a:gridCol w="4514127">
                  <a:extLst>
                    <a:ext uri="{9D8B030D-6E8A-4147-A177-3AD203B41FA5}">
                      <a16:colId xmlns:a16="http://schemas.microsoft.com/office/drawing/2014/main" val="2288609213"/>
                    </a:ext>
                  </a:extLst>
                </a:gridCol>
                <a:gridCol w="1085126">
                  <a:extLst>
                    <a:ext uri="{9D8B030D-6E8A-4147-A177-3AD203B41FA5}">
                      <a16:colId xmlns:a16="http://schemas.microsoft.com/office/drawing/2014/main" val="3047031043"/>
                    </a:ext>
                  </a:extLst>
                </a:gridCol>
                <a:gridCol w="1032601">
                  <a:extLst>
                    <a:ext uri="{9D8B030D-6E8A-4147-A177-3AD203B41FA5}">
                      <a16:colId xmlns:a16="http://schemas.microsoft.com/office/drawing/2014/main" val="3555035215"/>
                    </a:ext>
                  </a:extLst>
                </a:gridCol>
              </a:tblGrid>
              <a:tr h="384569">
                <a:tc>
                  <a:txBody>
                    <a:bodyPr/>
                    <a:lstStyle/>
                    <a:p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oblasť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kompetencia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zmena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784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sk-SK" sz="15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k-SK" sz="15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4339735"/>
                  </a:ext>
                </a:extLst>
              </a:tr>
              <a:tr h="489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Ž1</a:t>
                      </a: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Identifikovať vývinové a individuálne charakteristiky žiaka</a:t>
                      </a: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-0,88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-0,11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2078335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V3</a:t>
                      </a: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Realizovať vyučovanie</a:t>
                      </a: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-0,99</a:t>
                      </a:r>
                      <a:endParaRPr lang="sk-SK" sz="15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-0,11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819357426"/>
                  </a:ext>
                </a:extLst>
              </a:tr>
              <a:tr h="489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P1</a:t>
                      </a: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Plánovať a realizovať svoj profesijný rast a </a:t>
                      </a:r>
                      <a:r>
                        <a:rPr lang="sk-SK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sebarozvoj</a:t>
                      </a:r>
                      <a:endParaRPr lang="sk-SK" sz="15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k-SK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0,83</a:t>
                      </a:r>
                      <a:endParaRPr lang="sk-SK" sz="15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-0,07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13172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9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697" y="285750"/>
            <a:ext cx="7370180" cy="857250"/>
          </a:xfrm>
        </p:spPr>
        <p:txBody>
          <a:bodyPr>
            <a:noAutofit/>
          </a:bodyPr>
          <a:lstStyle/>
          <a:p>
            <a:pPr algn="ctr"/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Vplyv 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mikroeduktívneho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modelu na profesijné kompetencie študentov učiteľstva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381953"/>
              </p:ext>
            </p:extLst>
          </p:nvPr>
        </p:nvGraphicFramePr>
        <p:xfrm>
          <a:off x="3278289" y="3184052"/>
          <a:ext cx="2530996" cy="594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2830">
                  <a:extLst>
                    <a:ext uri="{9D8B030D-6E8A-4147-A177-3AD203B41FA5}">
                      <a16:colId xmlns:a16="http://schemas.microsoft.com/office/drawing/2014/main" val="3074947287"/>
                    </a:ext>
                  </a:extLst>
                </a:gridCol>
                <a:gridCol w="1085126">
                  <a:extLst>
                    <a:ext uri="{9D8B030D-6E8A-4147-A177-3AD203B41FA5}">
                      <a16:colId xmlns:a16="http://schemas.microsoft.com/office/drawing/2014/main" val="4031025840"/>
                    </a:ext>
                  </a:extLst>
                </a:gridCol>
                <a:gridCol w="1033040">
                  <a:extLst>
                    <a:ext uri="{9D8B030D-6E8A-4147-A177-3AD203B41FA5}">
                      <a16:colId xmlns:a16="http://schemas.microsoft.com/office/drawing/2014/main" val="30967555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err="1" smtClean="0">
                          <a:solidFill>
                            <a:schemeClr val="tx1"/>
                          </a:solidFill>
                        </a:rPr>
                        <a:t>pretest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err="1" smtClean="0">
                          <a:solidFill>
                            <a:schemeClr val="tx1"/>
                          </a:solidFill>
                        </a:rPr>
                        <a:t>posttest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746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</a:rPr>
                        <a:t>0,199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</a:rPr>
                        <a:t>0,000</a:t>
                      </a:r>
                      <a:endParaRPr lang="sk-SK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4171386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915124" y="4239307"/>
            <a:ext cx="731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>
                <a:solidFill>
                  <a:schemeClr val="tx1"/>
                </a:solidFill>
              </a:rPr>
              <a:t>Implementácia inovovaného </a:t>
            </a:r>
            <a:r>
              <a:rPr lang="sk-SK" dirty="0" err="1">
                <a:solidFill>
                  <a:schemeClr val="tx1"/>
                </a:solidFill>
              </a:rPr>
              <a:t>mikroedukatívneho</a:t>
            </a:r>
            <a:r>
              <a:rPr lang="sk-SK" dirty="0">
                <a:solidFill>
                  <a:schemeClr val="tx1"/>
                </a:solidFill>
              </a:rPr>
              <a:t> modelu rozvoja reflexívnych kompetencií zvyšuje úroveň profesijných kompetencií študentov učiteľstva</a:t>
            </a:r>
            <a:r>
              <a:rPr lang="sk-SK" dirty="0">
                <a:solidFill>
                  <a:schemeClr val="tx1"/>
                </a:solidFill>
              </a:rPr>
              <a:t>. (H6)</a:t>
            </a:r>
            <a:endParaRPr lang="sk-SK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5406"/>
              </p:ext>
            </p:extLst>
          </p:nvPr>
        </p:nvGraphicFramePr>
        <p:xfrm>
          <a:off x="971551" y="1371600"/>
          <a:ext cx="7200900" cy="14859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50521">
                  <a:extLst>
                    <a:ext uri="{9D8B030D-6E8A-4147-A177-3AD203B41FA5}">
                      <a16:colId xmlns:a16="http://schemas.microsoft.com/office/drawing/2014/main" val="899510378"/>
                    </a:ext>
                  </a:extLst>
                </a:gridCol>
                <a:gridCol w="717073">
                  <a:extLst>
                    <a:ext uri="{9D8B030D-6E8A-4147-A177-3AD203B41FA5}">
                      <a16:colId xmlns:a16="http://schemas.microsoft.com/office/drawing/2014/main" val="2533077274"/>
                    </a:ext>
                  </a:extLst>
                </a:gridCol>
                <a:gridCol w="751883">
                  <a:extLst>
                    <a:ext uri="{9D8B030D-6E8A-4147-A177-3AD203B41FA5}">
                      <a16:colId xmlns:a16="http://schemas.microsoft.com/office/drawing/2014/main" val="1119159792"/>
                    </a:ext>
                  </a:extLst>
                </a:gridCol>
                <a:gridCol w="842387">
                  <a:extLst>
                    <a:ext uri="{9D8B030D-6E8A-4147-A177-3AD203B41FA5}">
                      <a16:colId xmlns:a16="http://schemas.microsoft.com/office/drawing/2014/main" val="1240835551"/>
                    </a:ext>
                  </a:extLst>
                </a:gridCol>
                <a:gridCol w="713012">
                  <a:extLst>
                    <a:ext uri="{9D8B030D-6E8A-4147-A177-3AD203B41FA5}">
                      <a16:colId xmlns:a16="http://schemas.microsoft.com/office/drawing/2014/main" val="1375916064"/>
                    </a:ext>
                  </a:extLst>
                </a:gridCol>
                <a:gridCol w="713012">
                  <a:extLst>
                    <a:ext uri="{9D8B030D-6E8A-4147-A177-3AD203B41FA5}">
                      <a16:colId xmlns:a16="http://schemas.microsoft.com/office/drawing/2014/main" val="2409311696"/>
                    </a:ext>
                  </a:extLst>
                </a:gridCol>
                <a:gridCol w="713012">
                  <a:extLst>
                    <a:ext uri="{9D8B030D-6E8A-4147-A177-3AD203B41FA5}">
                      <a16:colId xmlns:a16="http://schemas.microsoft.com/office/drawing/2014/main" val="2137130527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Oblasť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5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pretest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5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posttest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zmena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6197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634245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žiak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3,15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0,83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0,14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427620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výchovno-vzdelávací proces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2,99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0,37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949027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sk-SK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profesijný rozvoj</a:t>
                      </a:r>
                      <a:endParaRPr lang="sk-SK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3,32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0,80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0,08</a:t>
                      </a:r>
                      <a:endParaRPr lang="sk-SK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6098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3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37"/>
          <p:cNvSpPr txBox="1">
            <a:spLocks noGrp="1"/>
          </p:cNvSpPr>
          <p:nvPr>
            <p:ph type="title"/>
          </p:nvPr>
        </p:nvSpPr>
        <p:spPr>
          <a:xfrm>
            <a:off x="487273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Odporúčania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93" name="Google Shape;1393;p37"/>
          <p:cNvGrpSpPr/>
          <p:nvPr/>
        </p:nvGrpSpPr>
        <p:grpSpPr>
          <a:xfrm>
            <a:off x="491383" y="960006"/>
            <a:ext cx="2761631" cy="966423"/>
            <a:chOff x="491321" y="2409775"/>
            <a:chExt cx="2761631" cy="966423"/>
          </a:xfrm>
        </p:grpSpPr>
        <p:sp>
          <p:nvSpPr>
            <p:cNvPr id="1394" name="Google Shape;1394;p37"/>
            <p:cNvSpPr txBox="1"/>
            <p:nvPr/>
          </p:nvSpPr>
          <p:spPr>
            <a:xfrm flipH="1">
              <a:off x="491321" y="2409775"/>
              <a:ext cx="2761631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Príprava budúcich učiteľov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5" name="Google Shape;1395;p37"/>
            <p:cNvSpPr txBox="1"/>
            <p:nvPr/>
          </p:nvSpPr>
          <p:spPr>
            <a:xfrm>
              <a:off x="491468" y="2753098"/>
              <a:ext cx="18846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6" name="Google Shape;1396;p37"/>
          <p:cNvGrpSpPr/>
          <p:nvPr/>
        </p:nvGrpSpPr>
        <p:grpSpPr>
          <a:xfrm>
            <a:off x="5127512" y="964860"/>
            <a:ext cx="3525103" cy="2119196"/>
            <a:chOff x="5127449" y="1536225"/>
            <a:chExt cx="3525103" cy="1520667"/>
          </a:xfrm>
        </p:grpSpPr>
        <p:sp>
          <p:nvSpPr>
            <p:cNvPr id="1397" name="Google Shape;1397;p37"/>
            <p:cNvSpPr txBox="1"/>
            <p:nvPr/>
          </p:nvSpPr>
          <p:spPr>
            <a:xfrm flipH="1">
              <a:off x="5156011" y="1536225"/>
              <a:ext cx="3496541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Kontinuálne vzdelávanie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8" name="Google Shape;1398;p37"/>
            <p:cNvSpPr txBox="1"/>
            <p:nvPr/>
          </p:nvSpPr>
          <p:spPr>
            <a:xfrm flipH="1">
              <a:off x="5127449" y="1882691"/>
              <a:ext cx="3525088" cy="1174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sk-SK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Cviční učitelia </a:t>
              </a:r>
              <a:endParaRPr lang="sk-SK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buClr>
                  <a:schemeClr val="dk1"/>
                </a:buClr>
                <a:buSzPts val="1100"/>
              </a:pPr>
              <a:endParaRPr lang="sk-SK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sk-SK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Vysokoškolskí učitelia – doktorandi</a:t>
              </a:r>
            </a:p>
          </p:txBody>
        </p:sp>
      </p:grpSp>
      <p:grpSp>
        <p:nvGrpSpPr>
          <p:cNvPr id="1399" name="Google Shape;1399;p37"/>
          <p:cNvGrpSpPr/>
          <p:nvPr/>
        </p:nvGrpSpPr>
        <p:grpSpPr>
          <a:xfrm>
            <a:off x="2458715" y="3049266"/>
            <a:ext cx="3996182" cy="1910575"/>
            <a:chOff x="2566844" y="1835550"/>
            <a:chExt cx="3996182" cy="1910575"/>
          </a:xfrm>
        </p:grpSpPr>
        <p:sp>
          <p:nvSpPr>
            <p:cNvPr id="1400" name="Google Shape;1400;p37"/>
            <p:cNvSpPr/>
            <p:nvPr/>
          </p:nvSpPr>
          <p:spPr>
            <a:xfrm>
              <a:off x="2586588" y="2313491"/>
              <a:ext cx="666562" cy="435029"/>
            </a:xfrm>
            <a:custGeom>
              <a:avLst/>
              <a:gdLst/>
              <a:ahLst/>
              <a:cxnLst/>
              <a:rect l="l" t="t" r="r" b="b"/>
              <a:pathLst>
                <a:path w="5064" h="3305" extrusionOk="0">
                  <a:moveTo>
                    <a:pt x="1" y="1"/>
                  </a:moveTo>
                  <a:lnTo>
                    <a:pt x="912" y="3304"/>
                  </a:lnTo>
                  <a:lnTo>
                    <a:pt x="5063" y="3304"/>
                  </a:lnTo>
                  <a:lnTo>
                    <a:pt x="3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2644504" y="2355743"/>
              <a:ext cx="549940" cy="358817"/>
            </a:xfrm>
            <a:custGeom>
              <a:avLst/>
              <a:gdLst/>
              <a:ahLst/>
              <a:cxnLst/>
              <a:rect l="l" t="t" r="r" b="b"/>
              <a:pathLst>
                <a:path w="4178" h="2726" extrusionOk="0">
                  <a:moveTo>
                    <a:pt x="1" y="0"/>
                  </a:moveTo>
                  <a:lnTo>
                    <a:pt x="754" y="2726"/>
                  </a:lnTo>
                  <a:lnTo>
                    <a:pt x="4177" y="2726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2566844" y="2313491"/>
              <a:ext cx="846628" cy="449903"/>
            </a:xfrm>
            <a:custGeom>
              <a:avLst/>
              <a:gdLst/>
              <a:ahLst/>
              <a:cxnLst/>
              <a:rect l="l" t="t" r="r" b="b"/>
              <a:pathLst>
                <a:path w="6432" h="3418" extrusionOk="0">
                  <a:moveTo>
                    <a:pt x="145" y="1"/>
                  </a:moveTo>
                  <a:cubicBezTo>
                    <a:pt x="57" y="26"/>
                    <a:pt x="0" y="114"/>
                    <a:pt x="25" y="202"/>
                  </a:cubicBezTo>
                  <a:lnTo>
                    <a:pt x="898" y="3355"/>
                  </a:lnTo>
                  <a:lnTo>
                    <a:pt x="898" y="3417"/>
                  </a:lnTo>
                  <a:lnTo>
                    <a:pt x="6432" y="3417"/>
                  </a:lnTo>
                  <a:lnTo>
                    <a:pt x="6432" y="3242"/>
                  </a:lnTo>
                  <a:lnTo>
                    <a:pt x="1049" y="3242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585652" y="2764050"/>
              <a:ext cx="694820" cy="962479"/>
            </a:xfrm>
            <a:custGeom>
              <a:avLst/>
              <a:gdLst/>
              <a:ahLst/>
              <a:cxnLst/>
              <a:rect l="l" t="t" r="r" b="b"/>
              <a:pathLst>
                <a:path w="6357" h="7312" extrusionOk="0">
                  <a:moveTo>
                    <a:pt x="0" y="1"/>
                  </a:moveTo>
                  <a:lnTo>
                    <a:pt x="0" y="7312"/>
                  </a:lnTo>
                  <a:lnTo>
                    <a:pt x="6356" y="6979"/>
                  </a:lnTo>
                  <a:lnTo>
                    <a:pt x="6356" y="1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5843899" y="2764065"/>
              <a:ext cx="642248" cy="962460"/>
            </a:xfrm>
            <a:custGeom>
              <a:avLst/>
              <a:gdLst/>
              <a:ahLst/>
              <a:cxnLst/>
              <a:rect l="l" t="t" r="r" b="b"/>
              <a:pathLst>
                <a:path w="6357" h="7312" extrusionOk="0">
                  <a:moveTo>
                    <a:pt x="6357" y="1"/>
                  </a:moveTo>
                  <a:lnTo>
                    <a:pt x="1" y="126"/>
                  </a:lnTo>
                  <a:lnTo>
                    <a:pt x="1" y="6979"/>
                  </a:lnTo>
                  <a:lnTo>
                    <a:pt x="6357" y="7312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2585652" y="2764050"/>
              <a:ext cx="828603" cy="33171"/>
            </a:xfrm>
            <a:custGeom>
              <a:avLst/>
              <a:gdLst/>
              <a:ahLst/>
              <a:cxnLst/>
              <a:rect l="l" t="t" r="r" b="b"/>
              <a:pathLst>
                <a:path w="7581" h="252" extrusionOk="0">
                  <a:moveTo>
                    <a:pt x="0" y="1"/>
                  </a:moveTo>
                  <a:lnTo>
                    <a:pt x="0" y="252"/>
                  </a:lnTo>
                  <a:lnTo>
                    <a:pt x="7581" y="2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3838361" y="2499876"/>
              <a:ext cx="429106" cy="396594"/>
            </a:xfrm>
            <a:custGeom>
              <a:avLst/>
              <a:gdLst/>
              <a:ahLst/>
              <a:cxnLst/>
              <a:rect l="l" t="t" r="r" b="b"/>
              <a:pathLst>
                <a:path w="3260" h="3013" extrusionOk="0">
                  <a:moveTo>
                    <a:pt x="2540" y="1"/>
                  </a:moveTo>
                  <a:cubicBezTo>
                    <a:pt x="1838" y="1"/>
                    <a:pt x="817" y="23"/>
                    <a:pt x="817" y="23"/>
                  </a:cubicBezTo>
                  <a:lnTo>
                    <a:pt x="0" y="2755"/>
                  </a:lnTo>
                  <a:lnTo>
                    <a:pt x="766" y="2912"/>
                  </a:lnTo>
                  <a:lnTo>
                    <a:pt x="2267" y="3013"/>
                  </a:lnTo>
                  <a:cubicBezTo>
                    <a:pt x="2267" y="3013"/>
                    <a:pt x="3260" y="67"/>
                    <a:pt x="3184" y="23"/>
                  </a:cubicBezTo>
                  <a:cubicBezTo>
                    <a:pt x="3161" y="6"/>
                    <a:pt x="2891" y="1"/>
                    <a:pt x="2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3992891" y="2849216"/>
              <a:ext cx="77002" cy="292871"/>
            </a:xfrm>
            <a:custGeom>
              <a:avLst/>
              <a:gdLst/>
              <a:ahLst/>
              <a:cxnLst/>
              <a:rect l="l" t="t" r="r" b="b"/>
              <a:pathLst>
                <a:path w="585" h="2225" extrusionOk="0">
                  <a:moveTo>
                    <a:pt x="585" y="1"/>
                  </a:moveTo>
                  <a:lnTo>
                    <a:pt x="1" y="222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3978807" y="2845135"/>
              <a:ext cx="105960" cy="301032"/>
            </a:xfrm>
            <a:custGeom>
              <a:avLst/>
              <a:gdLst/>
              <a:ahLst/>
              <a:cxnLst/>
              <a:rect l="l" t="t" r="r" b="b"/>
              <a:pathLst>
                <a:path w="805" h="2287" extrusionOk="0">
                  <a:moveTo>
                    <a:pt x="591" y="0"/>
                  </a:moveTo>
                  <a:lnTo>
                    <a:pt x="1" y="2230"/>
                  </a:lnTo>
                  <a:lnTo>
                    <a:pt x="214" y="2286"/>
                  </a:lnTo>
                  <a:lnTo>
                    <a:pt x="805" y="57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3253015" y="3168413"/>
              <a:ext cx="531643" cy="552309"/>
            </a:xfrm>
            <a:custGeom>
              <a:avLst/>
              <a:gdLst/>
              <a:ahLst/>
              <a:cxnLst/>
              <a:rect l="l" t="t" r="r" b="b"/>
              <a:pathLst>
                <a:path w="4039" h="4196" extrusionOk="0">
                  <a:moveTo>
                    <a:pt x="4039" y="0"/>
                  </a:moveTo>
                  <a:lnTo>
                    <a:pt x="0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3236430" y="3154460"/>
              <a:ext cx="563102" cy="581135"/>
            </a:xfrm>
            <a:custGeom>
              <a:avLst/>
              <a:gdLst/>
              <a:ahLst/>
              <a:cxnLst/>
              <a:rect l="l" t="t" r="r" b="b"/>
              <a:pathLst>
                <a:path w="4278" h="4415" extrusionOk="0">
                  <a:moveTo>
                    <a:pt x="4162" y="0"/>
                  </a:moveTo>
                  <a:cubicBezTo>
                    <a:pt x="4132" y="0"/>
                    <a:pt x="4103" y="11"/>
                    <a:pt x="4083" y="31"/>
                  </a:cubicBezTo>
                  <a:lnTo>
                    <a:pt x="51" y="4233"/>
                  </a:lnTo>
                  <a:cubicBezTo>
                    <a:pt x="1" y="4270"/>
                    <a:pt x="13" y="4346"/>
                    <a:pt x="51" y="4383"/>
                  </a:cubicBezTo>
                  <a:cubicBezTo>
                    <a:pt x="76" y="4408"/>
                    <a:pt x="107" y="4415"/>
                    <a:pt x="126" y="4415"/>
                  </a:cubicBezTo>
                  <a:cubicBezTo>
                    <a:pt x="151" y="4415"/>
                    <a:pt x="183" y="4396"/>
                    <a:pt x="208" y="4377"/>
                  </a:cubicBezTo>
                  <a:lnTo>
                    <a:pt x="4234" y="181"/>
                  </a:lnTo>
                  <a:cubicBezTo>
                    <a:pt x="4278" y="144"/>
                    <a:pt x="4272" y="75"/>
                    <a:pt x="4234" y="31"/>
                  </a:cubicBezTo>
                  <a:cubicBezTo>
                    <a:pt x="4216" y="10"/>
                    <a:pt x="4189" y="0"/>
                    <a:pt x="4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253015" y="3168413"/>
              <a:ext cx="531643" cy="552309"/>
            </a:xfrm>
            <a:custGeom>
              <a:avLst/>
              <a:gdLst/>
              <a:ahLst/>
              <a:cxnLst/>
              <a:rect l="l" t="t" r="r" b="b"/>
              <a:pathLst>
                <a:path w="4039" h="4196" extrusionOk="0">
                  <a:moveTo>
                    <a:pt x="0" y="0"/>
                  </a:moveTo>
                  <a:lnTo>
                    <a:pt x="4039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238141" y="3154724"/>
              <a:ext cx="560602" cy="580872"/>
            </a:xfrm>
            <a:custGeom>
              <a:avLst/>
              <a:gdLst/>
              <a:ahLst/>
              <a:cxnLst/>
              <a:rect l="l" t="t" r="r" b="b"/>
              <a:pathLst>
                <a:path w="4259" h="4413" extrusionOk="0">
                  <a:moveTo>
                    <a:pt x="111" y="0"/>
                  </a:moveTo>
                  <a:cubicBezTo>
                    <a:pt x="83" y="0"/>
                    <a:pt x="57" y="10"/>
                    <a:pt x="38" y="29"/>
                  </a:cubicBezTo>
                  <a:cubicBezTo>
                    <a:pt x="0" y="73"/>
                    <a:pt x="0" y="142"/>
                    <a:pt x="38" y="179"/>
                  </a:cubicBezTo>
                  <a:lnTo>
                    <a:pt x="4070" y="4381"/>
                  </a:lnTo>
                  <a:cubicBezTo>
                    <a:pt x="4095" y="4406"/>
                    <a:pt x="4120" y="4413"/>
                    <a:pt x="4152" y="4413"/>
                  </a:cubicBezTo>
                  <a:cubicBezTo>
                    <a:pt x="4177" y="4413"/>
                    <a:pt x="4196" y="4394"/>
                    <a:pt x="4221" y="4381"/>
                  </a:cubicBezTo>
                  <a:cubicBezTo>
                    <a:pt x="4259" y="4344"/>
                    <a:pt x="4259" y="4268"/>
                    <a:pt x="4221" y="4231"/>
                  </a:cubicBezTo>
                  <a:lnTo>
                    <a:pt x="189" y="29"/>
                  </a:lnTo>
                  <a:cubicBezTo>
                    <a:pt x="167" y="10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3253015" y="3168413"/>
              <a:ext cx="531643" cy="552309"/>
            </a:xfrm>
            <a:custGeom>
              <a:avLst/>
              <a:gdLst/>
              <a:ahLst/>
              <a:cxnLst/>
              <a:rect l="l" t="t" r="r" b="b"/>
              <a:pathLst>
                <a:path w="4039" h="4196" extrusionOk="0">
                  <a:moveTo>
                    <a:pt x="4039" y="0"/>
                  </a:moveTo>
                  <a:lnTo>
                    <a:pt x="0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3236430" y="3154460"/>
              <a:ext cx="563102" cy="581135"/>
            </a:xfrm>
            <a:custGeom>
              <a:avLst/>
              <a:gdLst/>
              <a:ahLst/>
              <a:cxnLst/>
              <a:rect l="l" t="t" r="r" b="b"/>
              <a:pathLst>
                <a:path w="4278" h="4415" extrusionOk="0">
                  <a:moveTo>
                    <a:pt x="4162" y="0"/>
                  </a:moveTo>
                  <a:cubicBezTo>
                    <a:pt x="4132" y="0"/>
                    <a:pt x="4103" y="11"/>
                    <a:pt x="4083" y="31"/>
                  </a:cubicBezTo>
                  <a:lnTo>
                    <a:pt x="51" y="4233"/>
                  </a:lnTo>
                  <a:cubicBezTo>
                    <a:pt x="1" y="4270"/>
                    <a:pt x="13" y="4346"/>
                    <a:pt x="51" y="4383"/>
                  </a:cubicBezTo>
                  <a:cubicBezTo>
                    <a:pt x="76" y="4408"/>
                    <a:pt x="107" y="4415"/>
                    <a:pt x="126" y="4415"/>
                  </a:cubicBezTo>
                  <a:cubicBezTo>
                    <a:pt x="151" y="4415"/>
                    <a:pt x="183" y="4396"/>
                    <a:pt x="208" y="4377"/>
                  </a:cubicBezTo>
                  <a:lnTo>
                    <a:pt x="4234" y="181"/>
                  </a:lnTo>
                  <a:cubicBezTo>
                    <a:pt x="4278" y="144"/>
                    <a:pt x="4272" y="75"/>
                    <a:pt x="4234" y="31"/>
                  </a:cubicBezTo>
                  <a:cubicBezTo>
                    <a:pt x="4216" y="10"/>
                    <a:pt x="4189" y="0"/>
                    <a:pt x="4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3253015" y="3168413"/>
              <a:ext cx="531643" cy="552309"/>
            </a:xfrm>
            <a:custGeom>
              <a:avLst/>
              <a:gdLst/>
              <a:ahLst/>
              <a:cxnLst/>
              <a:rect l="l" t="t" r="r" b="b"/>
              <a:pathLst>
                <a:path w="4039" h="4196" extrusionOk="0">
                  <a:moveTo>
                    <a:pt x="0" y="0"/>
                  </a:moveTo>
                  <a:lnTo>
                    <a:pt x="4039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3238141" y="3154724"/>
              <a:ext cx="560602" cy="580872"/>
            </a:xfrm>
            <a:custGeom>
              <a:avLst/>
              <a:gdLst/>
              <a:ahLst/>
              <a:cxnLst/>
              <a:rect l="l" t="t" r="r" b="b"/>
              <a:pathLst>
                <a:path w="4259" h="4413" extrusionOk="0">
                  <a:moveTo>
                    <a:pt x="111" y="0"/>
                  </a:moveTo>
                  <a:cubicBezTo>
                    <a:pt x="83" y="0"/>
                    <a:pt x="57" y="10"/>
                    <a:pt x="38" y="29"/>
                  </a:cubicBezTo>
                  <a:cubicBezTo>
                    <a:pt x="0" y="73"/>
                    <a:pt x="0" y="142"/>
                    <a:pt x="38" y="179"/>
                  </a:cubicBezTo>
                  <a:lnTo>
                    <a:pt x="4070" y="4381"/>
                  </a:lnTo>
                  <a:cubicBezTo>
                    <a:pt x="4095" y="4406"/>
                    <a:pt x="4120" y="4413"/>
                    <a:pt x="4152" y="4413"/>
                  </a:cubicBezTo>
                  <a:cubicBezTo>
                    <a:pt x="4177" y="4413"/>
                    <a:pt x="4196" y="4394"/>
                    <a:pt x="4221" y="4381"/>
                  </a:cubicBezTo>
                  <a:cubicBezTo>
                    <a:pt x="4259" y="4344"/>
                    <a:pt x="4259" y="4268"/>
                    <a:pt x="4221" y="4231"/>
                  </a:cubicBezTo>
                  <a:lnTo>
                    <a:pt x="189" y="29"/>
                  </a:lnTo>
                  <a:cubicBezTo>
                    <a:pt x="167" y="10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3318302" y="3116288"/>
              <a:ext cx="738430" cy="70421"/>
            </a:xfrm>
            <a:custGeom>
              <a:avLst/>
              <a:gdLst/>
              <a:ahLst/>
              <a:cxnLst/>
              <a:rect l="l" t="t" r="r" b="b"/>
              <a:pathLst>
                <a:path w="5610" h="535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409"/>
                  </a:lnTo>
                  <a:cubicBezTo>
                    <a:pt x="0" y="478"/>
                    <a:pt x="57" y="534"/>
                    <a:pt x="126" y="534"/>
                  </a:cubicBezTo>
                  <a:lnTo>
                    <a:pt x="5484" y="534"/>
                  </a:lnTo>
                  <a:cubicBezTo>
                    <a:pt x="5553" y="534"/>
                    <a:pt x="5609" y="478"/>
                    <a:pt x="5609" y="409"/>
                  </a:cubicBezTo>
                  <a:lnTo>
                    <a:pt x="5609" y="126"/>
                  </a:lnTo>
                  <a:cubicBezTo>
                    <a:pt x="5609" y="57"/>
                    <a:pt x="5553" y="0"/>
                    <a:pt x="5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3414127" y="3168413"/>
              <a:ext cx="531775" cy="552309"/>
            </a:xfrm>
            <a:custGeom>
              <a:avLst/>
              <a:gdLst/>
              <a:ahLst/>
              <a:cxnLst/>
              <a:rect l="l" t="t" r="r" b="b"/>
              <a:pathLst>
                <a:path w="4040" h="4196" extrusionOk="0">
                  <a:moveTo>
                    <a:pt x="4040" y="0"/>
                  </a:moveTo>
                  <a:lnTo>
                    <a:pt x="1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3397673" y="3154460"/>
              <a:ext cx="563892" cy="581135"/>
            </a:xfrm>
            <a:custGeom>
              <a:avLst/>
              <a:gdLst/>
              <a:ahLst/>
              <a:cxnLst/>
              <a:rect l="l" t="t" r="r" b="b"/>
              <a:pathLst>
                <a:path w="4284" h="4415" extrusionOk="0">
                  <a:moveTo>
                    <a:pt x="4164" y="0"/>
                  </a:moveTo>
                  <a:cubicBezTo>
                    <a:pt x="4135" y="0"/>
                    <a:pt x="4106" y="11"/>
                    <a:pt x="4083" y="31"/>
                  </a:cubicBezTo>
                  <a:lnTo>
                    <a:pt x="51" y="4233"/>
                  </a:lnTo>
                  <a:cubicBezTo>
                    <a:pt x="0" y="4270"/>
                    <a:pt x="13" y="4346"/>
                    <a:pt x="51" y="4383"/>
                  </a:cubicBezTo>
                  <a:cubicBezTo>
                    <a:pt x="76" y="4408"/>
                    <a:pt x="107" y="4415"/>
                    <a:pt x="126" y="4415"/>
                  </a:cubicBezTo>
                  <a:cubicBezTo>
                    <a:pt x="157" y="4415"/>
                    <a:pt x="182" y="4396"/>
                    <a:pt x="208" y="4377"/>
                  </a:cubicBezTo>
                  <a:lnTo>
                    <a:pt x="4234" y="181"/>
                  </a:lnTo>
                  <a:cubicBezTo>
                    <a:pt x="4284" y="144"/>
                    <a:pt x="4271" y="75"/>
                    <a:pt x="4234" y="31"/>
                  </a:cubicBezTo>
                  <a:cubicBezTo>
                    <a:pt x="4215" y="10"/>
                    <a:pt x="4190" y="0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3414127" y="3168413"/>
              <a:ext cx="531775" cy="552309"/>
            </a:xfrm>
            <a:custGeom>
              <a:avLst/>
              <a:gdLst/>
              <a:ahLst/>
              <a:cxnLst/>
              <a:rect l="l" t="t" r="r" b="b"/>
              <a:pathLst>
                <a:path w="4040" h="4196" extrusionOk="0">
                  <a:moveTo>
                    <a:pt x="1" y="0"/>
                  </a:moveTo>
                  <a:lnTo>
                    <a:pt x="4040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3399253" y="3154724"/>
              <a:ext cx="560733" cy="580872"/>
            </a:xfrm>
            <a:custGeom>
              <a:avLst/>
              <a:gdLst/>
              <a:ahLst/>
              <a:cxnLst/>
              <a:rect l="l" t="t" r="r" b="b"/>
              <a:pathLst>
                <a:path w="4260" h="4413" extrusionOk="0">
                  <a:moveTo>
                    <a:pt x="112" y="0"/>
                  </a:moveTo>
                  <a:cubicBezTo>
                    <a:pt x="84" y="0"/>
                    <a:pt x="57" y="10"/>
                    <a:pt x="39" y="29"/>
                  </a:cubicBezTo>
                  <a:cubicBezTo>
                    <a:pt x="1" y="73"/>
                    <a:pt x="1" y="142"/>
                    <a:pt x="39" y="179"/>
                  </a:cubicBezTo>
                  <a:lnTo>
                    <a:pt x="4071" y="4381"/>
                  </a:lnTo>
                  <a:cubicBezTo>
                    <a:pt x="4096" y="4406"/>
                    <a:pt x="4121" y="4413"/>
                    <a:pt x="4153" y="4413"/>
                  </a:cubicBezTo>
                  <a:cubicBezTo>
                    <a:pt x="4178" y="4413"/>
                    <a:pt x="4209" y="4394"/>
                    <a:pt x="4222" y="4381"/>
                  </a:cubicBezTo>
                  <a:cubicBezTo>
                    <a:pt x="4259" y="4344"/>
                    <a:pt x="4259" y="4268"/>
                    <a:pt x="4222" y="4231"/>
                  </a:cubicBezTo>
                  <a:lnTo>
                    <a:pt x="189" y="29"/>
                  </a:lnTo>
                  <a:cubicBezTo>
                    <a:pt x="167" y="10"/>
                    <a:pt x="139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2990024" y="2631767"/>
              <a:ext cx="469779" cy="139394"/>
            </a:xfrm>
            <a:custGeom>
              <a:avLst/>
              <a:gdLst/>
              <a:ahLst/>
              <a:cxnLst/>
              <a:rect l="l" t="t" r="r" b="b"/>
              <a:pathLst>
                <a:path w="3569" h="1059" extrusionOk="0">
                  <a:moveTo>
                    <a:pt x="3443" y="1"/>
                  </a:moveTo>
                  <a:cubicBezTo>
                    <a:pt x="2903" y="164"/>
                    <a:pt x="2074" y="422"/>
                    <a:pt x="1873" y="434"/>
                  </a:cubicBezTo>
                  <a:cubicBezTo>
                    <a:pt x="1866" y="434"/>
                    <a:pt x="1860" y="435"/>
                    <a:pt x="1853" y="435"/>
                  </a:cubicBezTo>
                  <a:cubicBezTo>
                    <a:pt x="1617" y="435"/>
                    <a:pt x="1264" y="257"/>
                    <a:pt x="1045" y="257"/>
                  </a:cubicBezTo>
                  <a:cubicBezTo>
                    <a:pt x="994" y="257"/>
                    <a:pt x="951" y="267"/>
                    <a:pt x="918" y="290"/>
                  </a:cubicBezTo>
                  <a:cubicBezTo>
                    <a:pt x="736" y="415"/>
                    <a:pt x="1" y="912"/>
                    <a:pt x="39" y="1018"/>
                  </a:cubicBezTo>
                  <a:cubicBezTo>
                    <a:pt x="48" y="1048"/>
                    <a:pt x="326" y="1059"/>
                    <a:pt x="724" y="1059"/>
                  </a:cubicBezTo>
                  <a:cubicBezTo>
                    <a:pt x="1595" y="1059"/>
                    <a:pt x="3047" y="1006"/>
                    <a:pt x="3568" y="981"/>
                  </a:cubicBezTo>
                  <a:cubicBezTo>
                    <a:pt x="3499" y="660"/>
                    <a:pt x="3462" y="327"/>
                    <a:pt x="3443" y="1"/>
                  </a:cubicBezTo>
                  <a:close/>
                </a:path>
              </a:pathLst>
            </a:custGeom>
            <a:solidFill>
              <a:srgbClr val="FFE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444006" y="2383122"/>
              <a:ext cx="1004581" cy="535724"/>
            </a:xfrm>
            <a:custGeom>
              <a:avLst/>
              <a:gdLst/>
              <a:ahLst/>
              <a:cxnLst/>
              <a:rect l="l" t="t" r="r" b="b"/>
              <a:pathLst>
                <a:path w="7632" h="4070" extrusionOk="0">
                  <a:moveTo>
                    <a:pt x="4501" y="0"/>
                  </a:moveTo>
                  <a:cubicBezTo>
                    <a:pt x="4250" y="0"/>
                    <a:pt x="3959" y="47"/>
                    <a:pt x="3655" y="194"/>
                  </a:cubicBezTo>
                  <a:cubicBezTo>
                    <a:pt x="3655" y="194"/>
                    <a:pt x="3249" y="2"/>
                    <a:pt x="2945" y="2"/>
                  </a:cubicBezTo>
                  <a:cubicBezTo>
                    <a:pt x="2888" y="2"/>
                    <a:pt x="2835" y="9"/>
                    <a:pt x="2789" y="24"/>
                  </a:cubicBezTo>
                  <a:cubicBezTo>
                    <a:pt x="2500" y="138"/>
                    <a:pt x="2217" y="514"/>
                    <a:pt x="1941" y="678"/>
                  </a:cubicBezTo>
                  <a:cubicBezTo>
                    <a:pt x="1677" y="847"/>
                    <a:pt x="660" y="1670"/>
                    <a:pt x="484" y="1727"/>
                  </a:cubicBezTo>
                  <a:cubicBezTo>
                    <a:pt x="427" y="1739"/>
                    <a:pt x="239" y="1802"/>
                    <a:pt x="0" y="1871"/>
                  </a:cubicBezTo>
                  <a:cubicBezTo>
                    <a:pt x="19" y="2204"/>
                    <a:pt x="57" y="2530"/>
                    <a:pt x="126" y="2851"/>
                  </a:cubicBezTo>
                  <a:cubicBezTo>
                    <a:pt x="239" y="2845"/>
                    <a:pt x="308" y="2838"/>
                    <a:pt x="327" y="2832"/>
                  </a:cubicBezTo>
                  <a:cubicBezTo>
                    <a:pt x="433" y="2775"/>
                    <a:pt x="1909" y="1928"/>
                    <a:pt x="1909" y="1928"/>
                  </a:cubicBezTo>
                  <a:lnTo>
                    <a:pt x="2022" y="2160"/>
                  </a:lnTo>
                  <a:lnTo>
                    <a:pt x="1350" y="4069"/>
                  </a:lnTo>
                  <a:lnTo>
                    <a:pt x="1350" y="4069"/>
                  </a:lnTo>
                  <a:lnTo>
                    <a:pt x="4177" y="4000"/>
                  </a:lnTo>
                  <a:cubicBezTo>
                    <a:pt x="4177" y="4000"/>
                    <a:pt x="4076" y="3410"/>
                    <a:pt x="4177" y="2845"/>
                  </a:cubicBezTo>
                  <a:cubicBezTo>
                    <a:pt x="4365" y="2298"/>
                    <a:pt x="4868" y="1337"/>
                    <a:pt x="4868" y="1337"/>
                  </a:cubicBezTo>
                  <a:cubicBezTo>
                    <a:pt x="4868" y="1337"/>
                    <a:pt x="5111" y="1345"/>
                    <a:pt x="5453" y="1345"/>
                  </a:cubicBezTo>
                  <a:cubicBezTo>
                    <a:pt x="6216" y="1345"/>
                    <a:pt x="7471" y="1306"/>
                    <a:pt x="7619" y="1054"/>
                  </a:cubicBezTo>
                  <a:cubicBezTo>
                    <a:pt x="7625" y="1048"/>
                    <a:pt x="7625" y="1042"/>
                    <a:pt x="7631" y="1029"/>
                  </a:cubicBezTo>
                  <a:cubicBezTo>
                    <a:pt x="7248" y="854"/>
                    <a:pt x="6921" y="571"/>
                    <a:pt x="6670" y="232"/>
                  </a:cubicBezTo>
                  <a:lnTo>
                    <a:pt x="6645" y="301"/>
                  </a:lnTo>
                  <a:cubicBezTo>
                    <a:pt x="6645" y="301"/>
                    <a:pt x="5420" y="194"/>
                    <a:pt x="5257" y="138"/>
                  </a:cubicBezTo>
                  <a:cubicBezTo>
                    <a:pt x="5156" y="104"/>
                    <a:pt x="4873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321037" y="1990213"/>
              <a:ext cx="234165" cy="530985"/>
            </a:xfrm>
            <a:custGeom>
              <a:avLst/>
              <a:gdLst/>
              <a:ahLst/>
              <a:cxnLst/>
              <a:rect l="l" t="t" r="r" b="b"/>
              <a:pathLst>
                <a:path w="1779" h="4034" extrusionOk="0">
                  <a:moveTo>
                    <a:pt x="786" y="1"/>
                  </a:moveTo>
                  <a:cubicBezTo>
                    <a:pt x="642" y="1"/>
                    <a:pt x="547" y="1207"/>
                    <a:pt x="585" y="1364"/>
                  </a:cubicBezTo>
                  <a:cubicBezTo>
                    <a:pt x="616" y="1508"/>
                    <a:pt x="127" y="2884"/>
                    <a:pt x="1" y="3217"/>
                  </a:cubicBezTo>
                  <a:cubicBezTo>
                    <a:pt x="252" y="3556"/>
                    <a:pt x="585" y="3839"/>
                    <a:pt x="956" y="4033"/>
                  </a:cubicBezTo>
                  <a:cubicBezTo>
                    <a:pt x="1163" y="3619"/>
                    <a:pt x="1144" y="1772"/>
                    <a:pt x="1144" y="1772"/>
                  </a:cubicBezTo>
                  <a:lnTo>
                    <a:pt x="1647" y="1772"/>
                  </a:lnTo>
                  <a:cubicBezTo>
                    <a:pt x="1647" y="1772"/>
                    <a:pt x="1647" y="1772"/>
                    <a:pt x="1647" y="1772"/>
                  </a:cubicBezTo>
                  <a:cubicBezTo>
                    <a:pt x="1654" y="1772"/>
                    <a:pt x="1778" y="823"/>
                    <a:pt x="1653" y="736"/>
                  </a:cubicBezTo>
                  <a:cubicBezTo>
                    <a:pt x="1611" y="707"/>
                    <a:pt x="1525" y="697"/>
                    <a:pt x="1429" y="697"/>
                  </a:cubicBezTo>
                  <a:cubicBezTo>
                    <a:pt x="1238" y="697"/>
                    <a:pt x="1006" y="736"/>
                    <a:pt x="1006" y="736"/>
                  </a:cubicBezTo>
                  <a:cubicBezTo>
                    <a:pt x="1006" y="736"/>
                    <a:pt x="1075" y="83"/>
                    <a:pt x="786" y="1"/>
                  </a:cubicBezTo>
                  <a:close/>
                </a:path>
              </a:pathLst>
            </a:custGeom>
            <a:solidFill>
              <a:srgbClr val="FFE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3095063" y="2950964"/>
              <a:ext cx="255621" cy="490312"/>
            </a:xfrm>
            <a:custGeom>
              <a:avLst/>
              <a:gdLst/>
              <a:ahLst/>
              <a:cxnLst/>
              <a:rect l="l" t="t" r="r" b="b"/>
              <a:pathLst>
                <a:path w="1942" h="3725" extrusionOk="0">
                  <a:moveTo>
                    <a:pt x="1941" y="0"/>
                  </a:moveTo>
                  <a:lnTo>
                    <a:pt x="1941" y="0"/>
                  </a:lnTo>
                  <a:cubicBezTo>
                    <a:pt x="1765" y="50"/>
                    <a:pt x="208" y="446"/>
                    <a:pt x="101" y="773"/>
                  </a:cubicBezTo>
                  <a:cubicBezTo>
                    <a:pt x="1" y="1093"/>
                    <a:pt x="1119" y="3725"/>
                    <a:pt x="1119" y="3725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3095063" y="2950964"/>
              <a:ext cx="255621" cy="490312"/>
            </a:xfrm>
            <a:custGeom>
              <a:avLst/>
              <a:gdLst/>
              <a:ahLst/>
              <a:cxnLst/>
              <a:rect l="l" t="t" r="r" b="b"/>
              <a:pathLst>
                <a:path w="1942" h="3725" extrusionOk="0">
                  <a:moveTo>
                    <a:pt x="1941" y="0"/>
                  </a:moveTo>
                  <a:lnTo>
                    <a:pt x="1941" y="0"/>
                  </a:lnTo>
                  <a:cubicBezTo>
                    <a:pt x="1765" y="50"/>
                    <a:pt x="208" y="446"/>
                    <a:pt x="101" y="773"/>
                  </a:cubicBezTo>
                  <a:cubicBezTo>
                    <a:pt x="1" y="1093"/>
                    <a:pt x="1119" y="3725"/>
                    <a:pt x="1119" y="3725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3076898" y="2895680"/>
              <a:ext cx="942585" cy="850445"/>
            </a:xfrm>
            <a:custGeom>
              <a:avLst/>
              <a:gdLst/>
              <a:ahLst/>
              <a:cxnLst/>
              <a:rect l="l" t="t" r="r" b="b"/>
              <a:pathLst>
                <a:path w="7161" h="6461" extrusionOk="0">
                  <a:moveTo>
                    <a:pt x="4294" y="0"/>
                  </a:moveTo>
                  <a:cubicBezTo>
                    <a:pt x="3056" y="0"/>
                    <a:pt x="1756" y="102"/>
                    <a:pt x="1288" y="489"/>
                  </a:cubicBezTo>
                  <a:cubicBezTo>
                    <a:pt x="1068" y="709"/>
                    <a:pt x="817" y="5847"/>
                    <a:pt x="817" y="5847"/>
                  </a:cubicBezTo>
                  <a:cubicBezTo>
                    <a:pt x="817" y="5847"/>
                    <a:pt x="0" y="6192"/>
                    <a:pt x="44" y="6343"/>
                  </a:cubicBezTo>
                  <a:cubicBezTo>
                    <a:pt x="67" y="6418"/>
                    <a:pt x="569" y="6461"/>
                    <a:pt x="1058" y="6461"/>
                  </a:cubicBezTo>
                  <a:cubicBezTo>
                    <a:pt x="1511" y="6461"/>
                    <a:pt x="1952" y="6424"/>
                    <a:pt x="1998" y="6343"/>
                  </a:cubicBezTo>
                  <a:cubicBezTo>
                    <a:pt x="2104" y="6167"/>
                    <a:pt x="2795" y="1902"/>
                    <a:pt x="2795" y="1902"/>
                  </a:cubicBezTo>
                  <a:cubicBezTo>
                    <a:pt x="2795" y="1902"/>
                    <a:pt x="3668" y="1938"/>
                    <a:pt x="4600" y="1938"/>
                  </a:cubicBezTo>
                  <a:cubicBezTo>
                    <a:pt x="5590" y="1938"/>
                    <a:pt x="6647" y="1898"/>
                    <a:pt x="6796" y="1733"/>
                  </a:cubicBezTo>
                  <a:cubicBezTo>
                    <a:pt x="7160" y="1350"/>
                    <a:pt x="7054" y="251"/>
                    <a:pt x="6960" y="125"/>
                  </a:cubicBezTo>
                  <a:cubicBezTo>
                    <a:pt x="6960" y="125"/>
                    <a:pt x="5665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3755567" y="1920582"/>
              <a:ext cx="444111" cy="581794"/>
            </a:xfrm>
            <a:custGeom>
              <a:avLst/>
              <a:gdLst/>
              <a:ahLst/>
              <a:cxnLst/>
              <a:rect l="l" t="t" r="r" b="b"/>
              <a:pathLst>
                <a:path w="3374" h="4420" extrusionOk="0">
                  <a:moveTo>
                    <a:pt x="1862" y="0"/>
                  </a:moveTo>
                  <a:cubicBezTo>
                    <a:pt x="1569" y="0"/>
                    <a:pt x="1276" y="95"/>
                    <a:pt x="1044" y="279"/>
                  </a:cubicBezTo>
                  <a:cubicBezTo>
                    <a:pt x="415" y="769"/>
                    <a:pt x="1" y="1931"/>
                    <a:pt x="208" y="2383"/>
                  </a:cubicBezTo>
                  <a:cubicBezTo>
                    <a:pt x="428" y="2829"/>
                    <a:pt x="1012" y="2954"/>
                    <a:pt x="1012" y="2954"/>
                  </a:cubicBezTo>
                  <a:lnTo>
                    <a:pt x="660" y="4336"/>
                  </a:lnTo>
                  <a:cubicBezTo>
                    <a:pt x="660" y="4383"/>
                    <a:pt x="695" y="4419"/>
                    <a:pt x="736" y="4419"/>
                  </a:cubicBezTo>
                  <a:cubicBezTo>
                    <a:pt x="750" y="4419"/>
                    <a:pt x="765" y="4415"/>
                    <a:pt x="780" y="4405"/>
                  </a:cubicBezTo>
                  <a:cubicBezTo>
                    <a:pt x="1031" y="4217"/>
                    <a:pt x="1515" y="3827"/>
                    <a:pt x="1515" y="3827"/>
                  </a:cubicBezTo>
                  <a:lnTo>
                    <a:pt x="1741" y="2992"/>
                  </a:lnTo>
                  <a:cubicBezTo>
                    <a:pt x="1741" y="2992"/>
                    <a:pt x="2110" y="3059"/>
                    <a:pt x="2323" y="3059"/>
                  </a:cubicBezTo>
                  <a:cubicBezTo>
                    <a:pt x="2380" y="3059"/>
                    <a:pt x="2425" y="3054"/>
                    <a:pt x="2450" y="3042"/>
                  </a:cubicBezTo>
                  <a:cubicBezTo>
                    <a:pt x="2563" y="2979"/>
                    <a:pt x="3374" y="1799"/>
                    <a:pt x="3060" y="863"/>
                  </a:cubicBezTo>
                  <a:cubicBezTo>
                    <a:pt x="2862" y="277"/>
                    <a:pt x="2362" y="0"/>
                    <a:pt x="1862" y="0"/>
                  </a:cubicBezTo>
                  <a:close/>
                </a:path>
              </a:pathLst>
            </a:custGeom>
            <a:solidFill>
              <a:srgbClr val="FFE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3690280" y="1889913"/>
              <a:ext cx="567315" cy="486627"/>
            </a:xfrm>
            <a:custGeom>
              <a:avLst/>
              <a:gdLst/>
              <a:ahLst/>
              <a:cxnLst/>
              <a:rect l="l" t="t" r="r" b="b"/>
              <a:pathLst>
                <a:path w="4310" h="3697" extrusionOk="0">
                  <a:moveTo>
                    <a:pt x="3544" y="1"/>
                  </a:moveTo>
                  <a:cubicBezTo>
                    <a:pt x="3181" y="1"/>
                    <a:pt x="2676" y="261"/>
                    <a:pt x="2676" y="261"/>
                  </a:cubicBezTo>
                  <a:cubicBezTo>
                    <a:pt x="2676" y="261"/>
                    <a:pt x="2224" y="238"/>
                    <a:pt x="1874" y="238"/>
                  </a:cubicBezTo>
                  <a:cubicBezTo>
                    <a:pt x="1699" y="238"/>
                    <a:pt x="1550" y="244"/>
                    <a:pt x="1496" y="261"/>
                  </a:cubicBezTo>
                  <a:cubicBezTo>
                    <a:pt x="1320" y="304"/>
                    <a:pt x="591" y="845"/>
                    <a:pt x="434" y="1171"/>
                  </a:cubicBezTo>
                  <a:cubicBezTo>
                    <a:pt x="277" y="1492"/>
                    <a:pt x="478" y="2283"/>
                    <a:pt x="478" y="2283"/>
                  </a:cubicBezTo>
                  <a:lnTo>
                    <a:pt x="1" y="2741"/>
                  </a:lnTo>
                  <a:cubicBezTo>
                    <a:pt x="497" y="3514"/>
                    <a:pt x="1383" y="3696"/>
                    <a:pt x="1383" y="3696"/>
                  </a:cubicBezTo>
                  <a:cubicBezTo>
                    <a:pt x="1383" y="3696"/>
                    <a:pt x="1577" y="3351"/>
                    <a:pt x="1502" y="3043"/>
                  </a:cubicBezTo>
                  <a:cubicBezTo>
                    <a:pt x="1464" y="2886"/>
                    <a:pt x="1370" y="2478"/>
                    <a:pt x="1370" y="2478"/>
                  </a:cubicBezTo>
                  <a:cubicBezTo>
                    <a:pt x="1339" y="2482"/>
                    <a:pt x="1309" y="2484"/>
                    <a:pt x="1281" y="2484"/>
                  </a:cubicBezTo>
                  <a:cubicBezTo>
                    <a:pt x="769" y="2484"/>
                    <a:pt x="736" y="1810"/>
                    <a:pt x="855" y="1655"/>
                  </a:cubicBezTo>
                  <a:cubicBezTo>
                    <a:pt x="920" y="1570"/>
                    <a:pt x="1040" y="1550"/>
                    <a:pt x="1140" y="1550"/>
                  </a:cubicBezTo>
                  <a:cubicBezTo>
                    <a:pt x="1232" y="1550"/>
                    <a:pt x="1307" y="1567"/>
                    <a:pt x="1307" y="1567"/>
                  </a:cubicBezTo>
                  <a:cubicBezTo>
                    <a:pt x="1307" y="1567"/>
                    <a:pt x="1266" y="2200"/>
                    <a:pt x="1599" y="2200"/>
                  </a:cubicBezTo>
                  <a:cubicBezTo>
                    <a:pt x="1635" y="2200"/>
                    <a:pt x="1676" y="2193"/>
                    <a:pt x="1722" y="2176"/>
                  </a:cubicBezTo>
                  <a:lnTo>
                    <a:pt x="1671" y="1027"/>
                  </a:lnTo>
                  <a:cubicBezTo>
                    <a:pt x="1671" y="1027"/>
                    <a:pt x="2626" y="430"/>
                    <a:pt x="2670" y="424"/>
                  </a:cubicBezTo>
                  <a:cubicBezTo>
                    <a:pt x="2680" y="422"/>
                    <a:pt x="2690" y="421"/>
                    <a:pt x="2700" y="421"/>
                  </a:cubicBezTo>
                  <a:cubicBezTo>
                    <a:pt x="3137" y="421"/>
                    <a:pt x="3958" y="2064"/>
                    <a:pt x="3964" y="2082"/>
                  </a:cubicBezTo>
                  <a:cubicBezTo>
                    <a:pt x="4309" y="1328"/>
                    <a:pt x="4102" y="399"/>
                    <a:pt x="3832" y="103"/>
                  </a:cubicBezTo>
                  <a:cubicBezTo>
                    <a:pt x="3767" y="29"/>
                    <a:pt x="3663" y="1"/>
                    <a:pt x="3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4069761" y="2044838"/>
              <a:ext cx="43174" cy="100958"/>
            </a:xfrm>
            <a:custGeom>
              <a:avLst/>
              <a:gdLst/>
              <a:ahLst/>
              <a:cxnLst/>
              <a:rect l="l" t="t" r="r" b="b"/>
              <a:pathLst>
                <a:path w="328" h="767" extrusionOk="0">
                  <a:moveTo>
                    <a:pt x="76" y="1"/>
                  </a:moveTo>
                  <a:cubicBezTo>
                    <a:pt x="76" y="1"/>
                    <a:pt x="89" y="63"/>
                    <a:pt x="95" y="164"/>
                  </a:cubicBezTo>
                  <a:cubicBezTo>
                    <a:pt x="114" y="252"/>
                    <a:pt x="158" y="365"/>
                    <a:pt x="202" y="484"/>
                  </a:cubicBezTo>
                  <a:cubicBezTo>
                    <a:pt x="208" y="516"/>
                    <a:pt x="227" y="541"/>
                    <a:pt x="239" y="572"/>
                  </a:cubicBezTo>
                  <a:lnTo>
                    <a:pt x="252" y="578"/>
                  </a:lnTo>
                  <a:lnTo>
                    <a:pt x="258" y="591"/>
                  </a:lnTo>
                  <a:lnTo>
                    <a:pt x="258" y="597"/>
                  </a:lnTo>
                  <a:cubicBezTo>
                    <a:pt x="258" y="603"/>
                    <a:pt x="252" y="603"/>
                    <a:pt x="252" y="610"/>
                  </a:cubicBezTo>
                  <a:cubicBezTo>
                    <a:pt x="233" y="629"/>
                    <a:pt x="220" y="641"/>
                    <a:pt x="195" y="660"/>
                  </a:cubicBezTo>
                  <a:cubicBezTo>
                    <a:pt x="170" y="673"/>
                    <a:pt x="145" y="691"/>
                    <a:pt x="133" y="698"/>
                  </a:cubicBezTo>
                  <a:cubicBezTo>
                    <a:pt x="51" y="735"/>
                    <a:pt x="1" y="767"/>
                    <a:pt x="1" y="767"/>
                  </a:cubicBezTo>
                  <a:cubicBezTo>
                    <a:pt x="1" y="767"/>
                    <a:pt x="70" y="767"/>
                    <a:pt x="158" y="735"/>
                  </a:cubicBezTo>
                  <a:cubicBezTo>
                    <a:pt x="176" y="729"/>
                    <a:pt x="202" y="723"/>
                    <a:pt x="227" y="704"/>
                  </a:cubicBezTo>
                  <a:cubicBezTo>
                    <a:pt x="252" y="691"/>
                    <a:pt x="283" y="673"/>
                    <a:pt x="302" y="654"/>
                  </a:cubicBezTo>
                  <a:cubicBezTo>
                    <a:pt x="315" y="641"/>
                    <a:pt x="315" y="635"/>
                    <a:pt x="321" y="629"/>
                  </a:cubicBezTo>
                  <a:cubicBezTo>
                    <a:pt x="321" y="610"/>
                    <a:pt x="327" y="603"/>
                    <a:pt x="327" y="591"/>
                  </a:cubicBezTo>
                  <a:lnTo>
                    <a:pt x="327" y="566"/>
                  </a:lnTo>
                  <a:lnTo>
                    <a:pt x="327" y="559"/>
                  </a:lnTo>
                  <a:lnTo>
                    <a:pt x="327" y="547"/>
                  </a:lnTo>
                  <a:lnTo>
                    <a:pt x="327" y="541"/>
                  </a:lnTo>
                  <a:lnTo>
                    <a:pt x="321" y="534"/>
                  </a:lnTo>
                  <a:cubicBezTo>
                    <a:pt x="302" y="509"/>
                    <a:pt x="290" y="484"/>
                    <a:pt x="283" y="453"/>
                  </a:cubicBezTo>
                  <a:cubicBezTo>
                    <a:pt x="233" y="340"/>
                    <a:pt x="189" y="227"/>
                    <a:pt x="145" y="139"/>
                  </a:cubicBezTo>
                  <a:cubicBezTo>
                    <a:pt x="107" y="51"/>
                    <a:pt x="7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3982360" y="1981525"/>
              <a:ext cx="67393" cy="22245"/>
            </a:xfrm>
            <a:custGeom>
              <a:avLst/>
              <a:gdLst/>
              <a:ahLst/>
              <a:cxnLst/>
              <a:rect l="l" t="t" r="r" b="b"/>
              <a:pathLst>
                <a:path w="512" h="169" extrusionOk="0">
                  <a:moveTo>
                    <a:pt x="320" y="0"/>
                  </a:moveTo>
                  <a:cubicBezTo>
                    <a:pt x="308" y="0"/>
                    <a:pt x="295" y="1"/>
                    <a:pt x="281" y="4"/>
                  </a:cubicBezTo>
                  <a:cubicBezTo>
                    <a:pt x="187" y="10"/>
                    <a:pt x="74" y="54"/>
                    <a:pt x="11" y="130"/>
                  </a:cubicBezTo>
                  <a:cubicBezTo>
                    <a:pt x="0" y="147"/>
                    <a:pt x="4" y="168"/>
                    <a:pt x="23" y="168"/>
                  </a:cubicBezTo>
                  <a:cubicBezTo>
                    <a:pt x="25" y="168"/>
                    <a:pt x="28" y="168"/>
                    <a:pt x="30" y="167"/>
                  </a:cubicBezTo>
                  <a:cubicBezTo>
                    <a:pt x="99" y="142"/>
                    <a:pt x="156" y="111"/>
                    <a:pt x="225" y="98"/>
                  </a:cubicBezTo>
                  <a:cubicBezTo>
                    <a:pt x="243" y="94"/>
                    <a:pt x="261" y="93"/>
                    <a:pt x="278" y="93"/>
                  </a:cubicBezTo>
                  <a:cubicBezTo>
                    <a:pt x="343" y="93"/>
                    <a:pt x="400" y="118"/>
                    <a:pt x="470" y="142"/>
                  </a:cubicBezTo>
                  <a:cubicBezTo>
                    <a:pt x="472" y="143"/>
                    <a:pt x="475" y="144"/>
                    <a:pt x="478" y="144"/>
                  </a:cubicBezTo>
                  <a:cubicBezTo>
                    <a:pt x="492" y="144"/>
                    <a:pt x="512" y="132"/>
                    <a:pt x="501" y="111"/>
                  </a:cubicBezTo>
                  <a:cubicBezTo>
                    <a:pt x="453" y="46"/>
                    <a:pt x="39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996971" y="2180415"/>
              <a:ext cx="58048" cy="48571"/>
            </a:xfrm>
            <a:custGeom>
              <a:avLst/>
              <a:gdLst/>
              <a:ahLst/>
              <a:cxnLst/>
              <a:rect l="l" t="t" r="r" b="b"/>
              <a:pathLst>
                <a:path w="441" h="369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132"/>
                    <a:pt x="208" y="333"/>
                    <a:pt x="284" y="359"/>
                  </a:cubicBezTo>
                  <a:cubicBezTo>
                    <a:pt x="302" y="365"/>
                    <a:pt x="321" y="368"/>
                    <a:pt x="341" y="368"/>
                  </a:cubicBezTo>
                  <a:cubicBezTo>
                    <a:pt x="374" y="368"/>
                    <a:pt x="409" y="360"/>
                    <a:pt x="441" y="352"/>
                  </a:cubicBezTo>
                  <a:cubicBezTo>
                    <a:pt x="409" y="264"/>
                    <a:pt x="359" y="183"/>
                    <a:pt x="284" y="126"/>
                  </a:cubicBezTo>
                  <a:cubicBezTo>
                    <a:pt x="208" y="51"/>
                    <a:pt x="108" y="13"/>
                    <a:pt x="1" y="1"/>
                  </a:cubicBezTo>
                  <a:close/>
                </a:path>
              </a:pathLst>
            </a:custGeom>
            <a:solidFill>
              <a:srgbClr val="E83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3995392" y="2165936"/>
              <a:ext cx="117543" cy="59232"/>
            </a:xfrm>
            <a:custGeom>
              <a:avLst/>
              <a:gdLst/>
              <a:ahLst/>
              <a:cxnLst/>
              <a:rect l="l" t="t" r="r" b="b"/>
              <a:pathLst>
                <a:path w="893" h="450" extrusionOk="0">
                  <a:moveTo>
                    <a:pt x="52" y="1"/>
                  </a:moveTo>
                  <a:cubicBezTo>
                    <a:pt x="40" y="1"/>
                    <a:pt x="31" y="2"/>
                    <a:pt x="25" y="4"/>
                  </a:cubicBezTo>
                  <a:cubicBezTo>
                    <a:pt x="0" y="16"/>
                    <a:pt x="0" y="54"/>
                    <a:pt x="25" y="98"/>
                  </a:cubicBezTo>
                  <a:cubicBezTo>
                    <a:pt x="126" y="117"/>
                    <a:pt x="226" y="155"/>
                    <a:pt x="308" y="224"/>
                  </a:cubicBezTo>
                  <a:cubicBezTo>
                    <a:pt x="377" y="286"/>
                    <a:pt x="434" y="368"/>
                    <a:pt x="465" y="450"/>
                  </a:cubicBezTo>
                  <a:cubicBezTo>
                    <a:pt x="666" y="387"/>
                    <a:pt x="892" y="180"/>
                    <a:pt x="892" y="180"/>
                  </a:cubicBezTo>
                  <a:cubicBezTo>
                    <a:pt x="875" y="180"/>
                    <a:pt x="211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4116883" y="2063793"/>
              <a:ext cx="16717" cy="42647"/>
            </a:xfrm>
            <a:custGeom>
              <a:avLst/>
              <a:gdLst/>
              <a:ahLst/>
              <a:cxnLst/>
              <a:rect l="l" t="t" r="r" b="b"/>
              <a:pathLst>
                <a:path w="127" h="324" extrusionOk="0">
                  <a:moveTo>
                    <a:pt x="83" y="1"/>
                  </a:moveTo>
                  <a:cubicBezTo>
                    <a:pt x="71" y="1"/>
                    <a:pt x="60" y="7"/>
                    <a:pt x="57" y="20"/>
                  </a:cubicBezTo>
                  <a:cubicBezTo>
                    <a:pt x="26" y="101"/>
                    <a:pt x="1" y="208"/>
                    <a:pt x="26" y="296"/>
                  </a:cubicBezTo>
                  <a:cubicBezTo>
                    <a:pt x="29" y="313"/>
                    <a:pt x="46" y="323"/>
                    <a:pt x="61" y="323"/>
                  </a:cubicBezTo>
                  <a:cubicBezTo>
                    <a:pt x="74" y="323"/>
                    <a:pt x="86" y="317"/>
                    <a:pt x="89" y="302"/>
                  </a:cubicBezTo>
                  <a:cubicBezTo>
                    <a:pt x="126" y="215"/>
                    <a:pt x="126" y="108"/>
                    <a:pt x="114" y="20"/>
                  </a:cubicBezTo>
                  <a:cubicBezTo>
                    <a:pt x="107" y="7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422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4021849" y="2046944"/>
              <a:ext cx="16585" cy="42911"/>
            </a:xfrm>
            <a:custGeom>
              <a:avLst/>
              <a:gdLst/>
              <a:ahLst/>
              <a:cxnLst/>
              <a:rect l="l" t="t" r="r" b="b"/>
              <a:pathLst>
                <a:path w="126" h="326" extrusionOk="0">
                  <a:moveTo>
                    <a:pt x="87" y="1"/>
                  </a:moveTo>
                  <a:cubicBezTo>
                    <a:pt x="74" y="1"/>
                    <a:pt x="60" y="9"/>
                    <a:pt x="57" y="22"/>
                  </a:cubicBezTo>
                  <a:cubicBezTo>
                    <a:pt x="25" y="98"/>
                    <a:pt x="0" y="211"/>
                    <a:pt x="25" y="299"/>
                  </a:cubicBezTo>
                  <a:cubicBezTo>
                    <a:pt x="29" y="316"/>
                    <a:pt x="46" y="325"/>
                    <a:pt x="61" y="325"/>
                  </a:cubicBezTo>
                  <a:cubicBezTo>
                    <a:pt x="74" y="325"/>
                    <a:pt x="85" y="319"/>
                    <a:pt x="88" y="305"/>
                  </a:cubicBezTo>
                  <a:cubicBezTo>
                    <a:pt x="126" y="217"/>
                    <a:pt x="126" y="110"/>
                    <a:pt x="113" y="22"/>
                  </a:cubicBezTo>
                  <a:cubicBezTo>
                    <a:pt x="110" y="7"/>
                    <a:pt x="99" y="1"/>
                    <a:pt x="87" y="1"/>
                  </a:cubicBezTo>
                  <a:close/>
                </a:path>
              </a:pathLst>
            </a:custGeom>
            <a:solidFill>
              <a:srgbClr val="422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3807165" y="2130265"/>
              <a:ext cx="59364" cy="53046"/>
            </a:xfrm>
            <a:custGeom>
              <a:avLst/>
              <a:gdLst/>
              <a:ahLst/>
              <a:cxnLst/>
              <a:rect l="l" t="t" r="r" b="b"/>
              <a:pathLst>
                <a:path w="451" h="403" extrusionOk="0">
                  <a:moveTo>
                    <a:pt x="89" y="0"/>
                  </a:moveTo>
                  <a:cubicBezTo>
                    <a:pt x="61" y="0"/>
                    <a:pt x="35" y="8"/>
                    <a:pt x="11" y="24"/>
                  </a:cubicBezTo>
                  <a:cubicBezTo>
                    <a:pt x="1" y="34"/>
                    <a:pt x="7" y="44"/>
                    <a:pt x="13" y="44"/>
                  </a:cubicBezTo>
                  <a:cubicBezTo>
                    <a:pt x="15" y="44"/>
                    <a:pt x="16" y="44"/>
                    <a:pt x="17" y="42"/>
                  </a:cubicBezTo>
                  <a:cubicBezTo>
                    <a:pt x="41" y="27"/>
                    <a:pt x="65" y="20"/>
                    <a:pt x="89" y="20"/>
                  </a:cubicBezTo>
                  <a:cubicBezTo>
                    <a:pt x="143" y="20"/>
                    <a:pt x="196" y="53"/>
                    <a:pt x="243" y="105"/>
                  </a:cubicBezTo>
                  <a:cubicBezTo>
                    <a:pt x="187" y="174"/>
                    <a:pt x="168" y="262"/>
                    <a:pt x="155" y="350"/>
                  </a:cubicBezTo>
                  <a:cubicBezTo>
                    <a:pt x="155" y="353"/>
                    <a:pt x="158" y="355"/>
                    <a:pt x="162" y="355"/>
                  </a:cubicBezTo>
                  <a:cubicBezTo>
                    <a:pt x="165" y="355"/>
                    <a:pt x="168" y="353"/>
                    <a:pt x="168" y="350"/>
                  </a:cubicBezTo>
                  <a:cubicBezTo>
                    <a:pt x="180" y="262"/>
                    <a:pt x="218" y="193"/>
                    <a:pt x="268" y="130"/>
                  </a:cubicBezTo>
                  <a:cubicBezTo>
                    <a:pt x="337" y="206"/>
                    <a:pt x="394" y="319"/>
                    <a:pt x="400" y="388"/>
                  </a:cubicBezTo>
                  <a:cubicBezTo>
                    <a:pt x="400" y="395"/>
                    <a:pt x="409" y="402"/>
                    <a:pt x="417" y="402"/>
                  </a:cubicBezTo>
                  <a:cubicBezTo>
                    <a:pt x="423" y="402"/>
                    <a:pt x="429" y="398"/>
                    <a:pt x="432" y="388"/>
                  </a:cubicBezTo>
                  <a:cubicBezTo>
                    <a:pt x="451" y="300"/>
                    <a:pt x="388" y="181"/>
                    <a:pt x="300" y="93"/>
                  </a:cubicBezTo>
                  <a:cubicBezTo>
                    <a:pt x="294" y="86"/>
                    <a:pt x="281" y="80"/>
                    <a:pt x="275" y="80"/>
                  </a:cubicBezTo>
                  <a:cubicBezTo>
                    <a:pt x="215" y="33"/>
                    <a:pt x="149" y="0"/>
                    <a:pt x="89" y="0"/>
                  </a:cubicBezTo>
                  <a:close/>
                </a:path>
              </a:pathLst>
            </a:custGeom>
            <a:solidFill>
              <a:srgbClr val="422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3680408" y="2485528"/>
              <a:ext cx="97668" cy="153873"/>
            </a:xfrm>
            <a:custGeom>
              <a:avLst/>
              <a:gdLst/>
              <a:ahLst/>
              <a:cxnLst/>
              <a:rect l="l" t="t" r="r" b="b"/>
              <a:pathLst>
                <a:path w="742" h="1169" extrusionOk="0">
                  <a:moveTo>
                    <a:pt x="742" y="0"/>
                  </a:moveTo>
                  <a:cubicBezTo>
                    <a:pt x="741" y="0"/>
                    <a:pt x="723" y="13"/>
                    <a:pt x="679" y="25"/>
                  </a:cubicBezTo>
                  <a:cubicBezTo>
                    <a:pt x="641" y="50"/>
                    <a:pt x="584" y="76"/>
                    <a:pt x="522" y="107"/>
                  </a:cubicBezTo>
                  <a:cubicBezTo>
                    <a:pt x="459" y="145"/>
                    <a:pt x="390" y="182"/>
                    <a:pt x="321" y="239"/>
                  </a:cubicBezTo>
                  <a:cubicBezTo>
                    <a:pt x="289" y="264"/>
                    <a:pt x="252" y="295"/>
                    <a:pt x="220" y="327"/>
                  </a:cubicBezTo>
                  <a:cubicBezTo>
                    <a:pt x="189" y="358"/>
                    <a:pt x="157" y="396"/>
                    <a:pt x="126" y="434"/>
                  </a:cubicBezTo>
                  <a:cubicBezTo>
                    <a:pt x="107" y="452"/>
                    <a:pt x="101" y="471"/>
                    <a:pt x="82" y="496"/>
                  </a:cubicBezTo>
                  <a:cubicBezTo>
                    <a:pt x="69" y="521"/>
                    <a:pt x="63" y="534"/>
                    <a:pt x="51" y="559"/>
                  </a:cubicBezTo>
                  <a:cubicBezTo>
                    <a:pt x="32" y="616"/>
                    <a:pt x="19" y="653"/>
                    <a:pt x="13" y="704"/>
                  </a:cubicBezTo>
                  <a:cubicBezTo>
                    <a:pt x="0" y="792"/>
                    <a:pt x="7" y="873"/>
                    <a:pt x="19" y="949"/>
                  </a:cubicBezTo>
                  <a:cubicBezTo>
                    <a:pt x="32" y="1018"/>
                    <a:pt x="63" y="1074"/>
                    <a:pt x="76" y="1112"/>
                  </a:cubicBezTo>
                  <a:cubicBezTo>
                    <a:pt x="95" y="1150"/>
                    <a:pt x="107" y="1168"/>
                    <a:pt x="107" y="1168"/>
                  </a:cubicBezTo>
                  <a:cubicBezTo>
                    <a:pt x="107" y="1168"/>
                    <a:pt x="101" y="1143"/>
                    <a:pt x="95" y="1099"/>
                  </a:cubicBezTo>
                  <a:cubicBezTo>
                    <a:pt x="76" y="1062"/>
                    <a:pt x="69" y="1005"/>
                    <a:pt x="63" y="936"/>
                  </a:cubicBezTo>
                  <a:lnTo>
                    <a:pt x="63" y="829"/>
                  </a:lnTo>
                  <a:cubicBezTo>
                    <a:pt x="63" y="785"/>
                    <a:pt x="69" y="748"/>
                    <a:pt x="76" y="710"/>
                  </a:cubicBezTo>
                  <a:cubicBezTo>
                    <a:pt x="82" y="685"/>
                    <a:pt x="82" y="672"/>
                    <a:pt x="95" y="647"/>
                  </a:cubicBezTo>
                  <a:cubicBezTo>
                    <a:pt x="101" y="622"/>
                    <a:pt x="107" y="597"/>
                    <a:pt x="113" y="584"/>
                  </a:cubicBezTo>
                  <a:cubicBezTo>
                    <a:pt x="139" y="547"/>
                    <a:pt x="164" y="503"/>
                    <a:pt x="189" y="471"/>
                  </a:cubicBezTo>
                  <a:cubicBezTo>
                    <a:pt x="208" y="434"/>
                    <a:pt x="239" y="402"/>
                    <a:pt x="270" y="371"/>
                  </a:cubicBezTo>
                  <a:cubicBezTo>
                    <a:pt x="302" y="339"/>
                    <a:pt x="333" y="314"/>
                    <a:pt x="365" y="283"/>
                  </a:cubicBezTo>
                  <a:cubicBezTo>
                    <a:pt x="396" y="264"/>
                    <a:pt x="427" y="233"/>
                    <a:pt x="459" y="207"/>
                  </a:cubicBezTo>
                  <a:cubicBezTo>
                    <a:pt x="490" y="182"/>
                    <a:pt x="515" y="157"/>
                    <a:pt x="547" y="138"/>
                  </a:cubicBezTo>
                  <a:cubicBezTo>
                    <a:pt x="610" y="94"/>
                    <a:pt x="660" y="63"/>
                    <a:pt x="691" y="44"/>
                  </a:cubicBezTo>
                  <a:cubicBezTo>
                    <a:pt x="729" y="19"/>
                    <a:pt x="742" y="0"/>
                    <a:pt x="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3730821" y="2500402"/>
              <a:ext cx="115832" cy="397778"/>
            </a:xfrm>
            <a:custGeom>
              <a:avLst/>
              <a:gdLst/>
              <a:ahLst/>
              <a:cxnLst/>
              <a:rect l="l" t="t" r="r" b="b"/>
              <a:pathLst>
                <a:path w="880" h="3022" extrusionOk="0">
                  <a:moveTo>
                    <a:pt x="880" y="0"/>
                  </a:moveTo>
                  <a:lnTo>
                    <a:pt x="880" y="0"/>
                  </a:lnTo>
                  <a:cubicBezTo>
                    <a:pt x="792" y="88"/>
                    <a:pt x="704" y="189"/>
                    <a:pt x="629" y="289"/>
                  </a:cubicBezTo>
                  <a:cubicBezTo>
                    <a:pt x="547" y="396"/>
                    <a:pt x="478" y="503"/>
                    <a:pt x="421" y="622"/>
                  </a:cubicBezTo>
                  <a:cubicBezTo>
                    <a:pt x="415" y="653"/>
                    <a:pt x="402" y="685"/>
                    <a:pt x="390" y="716"/>
                  </a:cubicBezTo>
                  <a:lnTo>
                    <a:pt x="371" y="810"/>
                  </a:lnTo>
                  <a:cubicBezTo>
                    <a:pt x="359" y="880"/>
                    <a:pt x="352" y="942"/>
                    <a:pt x="352" y="1005"/>
                  </a:cubicBezTo>
                  <a:cubicBezTo>
                    <a:pt x="352" y="1136"/>
                    <a:pt x="358" y="1261"/>
                    <a:pt x="389" y="1385"/>
                  </a:cubicBezTo>
                  <a:lnTo>
                    <a:pt x="389" y="1385"/>
                  </a:lnTo>
                  <a:lnTo>
                    <a:pt x="189" y="2198"/>
                  </a:lnTo>
                  <a:lnTo>
                    <a:pt x="1" y="3021"/>
                  </a:lnTo>
                  <a:cubicBezTo>
                    <a:pt x="76" y="2751"/>
                    <a:pt x="151" y="2481"/>
                    <a:pt x="220" y="2205"/>
                  </a:cubicBezTo>
                  <a:lnTo>
                    <a:pt x="421" y="1388"/>
                  </a:lnTo>
                  <a:lnTo>
                    <a:pt x="421" y="1382"/>
                  </a:lnTo>
                  <a:lnTo>
                    <a:pt x="421" y="1376"/>
                  </a:lnTo>
                  <a:cubicBezTo>
                    <a:pt x="390" y="1250"/>
                    <a:pt x="384" y="1124"/>
                    <a:pt x="384" y="999"/>
                  </a:cubicBezTo>
                  <a:cubicBezTo>
                    <a:pt x="384" y="936"/>
                    <a:pt x="390" y="873"/>
                    <a:pt x="402" y="810"/>
                  </a:cubicBezTo>
                  <a:lnTo>
                    <a:pt x="421" y="716"/>
                  </a:lnTo>
                  <a:cubicBezTo>
                    <a:pt x="434" y="685"/>
                    <a:pt x="440" y="660"/>
                    <a:pt x="453" y="628"/>
                  </a:cubicBezTo>
                  <a:cubicBezTo>
                    <a:pt x="503" y="509"/>
                    <a:pt x="572" y="402"/>
                    <a:pt x="641" y="302"/>
                  </a:cubicBezTo>
                  <a:cubicBezTo>
                    <a:pt x="717" y="195"/>
                    <a:pt x="792" y="94"/>
                    <a:pt x="8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3413337" y="2611101"/>
              <a:ext cx="65419" cy="154794"/>
            </a:xfrm>
            <a:custGeom>
              <a:avLst/>
              <a:gdLst/>
              <a:ahLst/>
              <a:cxnLst/>
              <a:rect l="l" t="t" r="r" b="b"/>
              <a:pathLst>
                <a:path w="497" h="1176" extrusionOk="0">
                  <a:moveTo>
                    <a:pt x="352" y="1"/>
                  </a:moveTo>
                  <a:lnTo>
                    <a:pt x="1" y="95"/>
                  </a:lnTo>
                  <a:lnTo>
                    <a:pt x="114" y="1175"/>
                  </a:lnTo>
                  <a:lnTo>
                    <a:pt x="497" y="117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4288920" y="2395363"/>
              <a:ext cx="173617" cy="158874"/>
            </a:xfrm>
            <a:custGeom>
              <a:avLst/>
              <a:gdLst/>
              <a:ahLst/>
              <a:cxnLst/>
              <a:rect l="l" t="t" r="r" b="b"/>
              <a:pathLst>
                <a:path w="1319" h="1207" extrusionOk="0">
                  <a:moveTo>
                    <a:pt x="239" y="1"/>
                  </a:moveTo>
                  <a:lnTo>
                    <a:pt x="138" y="132"/>
                  </a:lnTo>
                  <a:lnTo>
                    <a:pt x="0" y="132"/>
                  </a:lnTo>
                  <a:cubicBezTo>
                    <a:pt x="0" y="132"/>
                    <a:pt x="884" y="1207"/>
                    <a:pt x="1092" y="1207"/>
                  </a:cubicBezTo>
                  <a:cubicBezTo>
                    <a:pt x="1095" y="1207"/>
                    <a:pt x="1097" y="1207"/>
                    <a:pt x="1099" y="1206"/>
                  </a:cubicBezTo>
                  <a:cubicBezTo>
                    <a:pt x="1294" y="1169"/>
                    <a:pt x="1319" y="892"/>
                    <a:pt x="1319" y="892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4442660" y="2087881"/>
              <a:ext cx="82794" cy="128863"/>
            </a:xfrm>
            <a:custGeom>
              <a:avLst/>
              <a:gdLst/>
              <a:ahLst/>
              <a:cxnLst/>
              <a:rect l="l" t="t" r="r" b="b"/>
              <a:pathLst>
                <a:path w="629" h="979" extrusionOk="0">
                  <a:moveTo>
                    <a:pt x="94" y="0"/>
                  </a:moveTo>
                  <a:lnTo>
                    <a:pt x="94" y="0"/>
                  </a:lnTo>
                  <a:cubicBezTo>
                    <a:pt x="82" y="32"/>
                    <a:pt x="63" y="69"/>
                    <a:pt x="57" y="113"/>
                  </a:cubicBezTo>
                  <a:cubicBezTo>
                    <a:pt x="38" y="151"/>
                    <a:pt x="32" y="182"/>
                    <a:pt x="25" y="220"/>
                  </a:cubicBezTo>
                  <a:lnTo>
                    <a:pt x="25" y="226"/>
                  </a:lnTo>
                  <a:cubicBezTo>
                    <a:pt x="25" y="245"/>
                    <a:pt x="25" y="251"/>
                    <a:pt x="19" y="270"/>
                  </a:cubicBezTo>
                  <a:cubicBezTo>
                    <a:pt x="7" y="333"/>
                    <a:pt x="0" y="396"/>
                    <a:pt x="0" y="459"/>
                  </a:cubicBezTo>
                  <a:lnTo>
                    <a:pt x="0" y="471"/>
                  </a:lnTo>
                  <a:lnTo>
                    <a:pt x="0" y="503"/>
                  </a:lnTo>
                  <a:cubicBezTo>
                    <a:pt x="0" y="528"/>
                    <a:pt x="0" y="553"/>
                    <a:pt x="7" y="572"/>
                  </a:cubicBezTo>
                  <a:cubicBezTo>
                    <a:pt x="19" y="616"/>
                    <a:pt x="19" y="653"/>
                    <a:pt x="32" y="691"/>
                  </a:cubicBezTo>
                  <a:lnTo>
                    <a:pt x="32" y="697"/>
                  </a:lnTo>
                  <a:cubicBezTo>
                    <a:pt x="32" y="716"/>
                    <a:pt x="38" y="722"/>
                    <a:pt x="38" y="741"/>
                  </a:cubicBezTo>
                  <a:lnTo>
                    <a:pt x="63" y="810"/>
                  </a:lnTo>
                  <a:cubicBezTo>
                    <a:pt x="69" y="848"/>
                    <a:pt x="94" y="879"/>
                    <a:pt x="113" y="917"/>
                  </a:cubicBezTo>
                  <a:lnTo>
                    <a:pt x="132" y="942"/>
                  </a:lnTo>
                  <a:cubicBezTo>
                    <a:pt x="138" y="948"/>
                    <a:pt x="151" y="961"/>
                    <a:pt x="164" y="961"/>
                  </a:cubicBezTo>
                  <a:cubicBezTo>
                    <a:pt x="189" y="967"/>
                    <a:pt x="201" y="974"/>
                    <a:pt x="226" y="974"/>
                  </a:cubicBezTo>
                  <a:cubicBezTo>
                    <a:pt x="245" y="977"/>
                    <a:pt x="266" y="978"/>
                    <a:pt x="286" y="978"/>
                  </a:cubicBezTo>
                  <a:cubicBezTo>
                    <a:pt x="306" y="978"/>
                    <a:pt x="327" y="977"/>
                    <a:pt x="346" y="974"/>
                  </a:cubicBezTo>
                  <a:cubicBezTo>
                    <a:pt x="421" y="967"/>
                    <a:pt x="496" y="948"/>
                    <a:pt x="566" y="930"/>
                  </a:cubicBezTo>
                  <a:lnTo>
                    <a:pt x="566" y="930"/>
                  </a:lnTo>
                  <a:cubicBezTo>
                    <a:pt x="496" y="936"/>
                    <a:pt x="415" y="942"/>
                    <a:pt x="346" y="942"/>
                  </a:cubicBezTo>
                  <a:cubicBezTo>
                    <a:pt x="308" y="942"/>
                    <a:pt x="277" y="942"/>
                    <a:pt x="233" y="936"/>
                  </a:cubicBezTo>
                  <a:cubicBezTo>
                    <a:pt x="220" y="930"/>
                    <a:pt x="201" y="930"/>
                    <a:pt x="189" y="917"/>
                  </a:cubicBezTo>
                  <a:cubicBezTo>
                    <a:pt x="182" y="917"/>
                    <a:pt x="170" y="911"/>
                    <a:pt x="170" y="905"/>
                  </a:cubicBezTo>
                  <a:lnTo>
                    <a:pt x="157" y="886"/>
                  </a:lnTo>
                  <a:cubicBezTo>
                    <a:pt x="138" y="854"/>
                    <a:pt x="126" y="817"/>
                    <a:pt x="120" y="785"/>
                  </a:cubicBezTo>
                  <a:cubicBezTo>
                    <a:pt x="107" y="773"/>
                    <a:pt x="107" y="754"/>
                    <a:pt x="101" y="729"/>
                  </a:cubicBezTo>
                  <a:cubicBezTo>
                    <a:pt x="151" y="729"/>
                    <a:pt x="201" y="729"/>
                    <a:pt x="258" y="722"/>
                  </a:cubicBezTo>
                  <a:cubicBezTo>
                    <a:pt x="352" y="716"/>
                    <a:pt x="440" y="710"/>
                    <a:pt x="509" y="697"/>
                  </a:cubicBezTo>
                  <a:cubicBezTo>
                    <a:pt x="578" y="691"/>
                    <a:pt x="628" y="685"/>
                    <a:pt x="628" y="685"/>
                  </a:cubicBezTo>
                  <a:cubicBezTo>
                    <a:pt x="628" y="685"/>
                    <a:pt x="578" y="678"/>
                    <a:pt x="509" y="678"/>
                  </a:cubicBezTo>
                  <a:cubicBezTo>
                    <a:pt x="474" y="672"/>
                    <a:pt x="434" y="669"/>
                    <a:pt x="390" y="669"/>
                  </a:cubicBezTo>
                  <a:cubicBezTo>
                    <a:pt x="347" y="669"/>
                    <a:pt x="302" y="672"/>
                    <a:pt x="258" y="678"/>
                  </a:cubicBezTo>
                  <a:cubicBezTo>
                    <a:pt x="201" y="678"/>
                    <a:pt x="151" y="685"/>
                    <a:pt x="94" y="691"/>
                  </a:cubicBezTo>
                  <a:lnTo>
                    <a:pt x="94" y="685"/>
                  </a:lnTo>
                  <a:cubicBezTo>
                    <a:pt x="88" y="647"/>
                    <a:pt x="76" y="616"/>
                    <a:pt x="69" y="572"/>
                  </a:cubicBezTo>
                  <a:cubicBezTo>
                    <a:pt x="69" y="553"/>
                    <a:pt x="63" y="534"/>
                    <a:pt x="63" y="509"/>
                  </a:cubicBezTo>
                  <a:cubicBezTo>
                    <a:pt x="126" y="509"/>
                    <a:pt x="189" y="509"/>
                    <a:pt x="258" y="503"/>
                  </a:cubicBezTo>
                  <a:cubicBezTo>
                    <a:pt x="321" y="484"/>
                    <a:pt x="415" y="471"/>
                    <a:pt x="490" y="465"/>
                  </a:cubicBezTo>
                  <a:cubicBezTo>
                    <a:pt x="559" y="459"/>
                    <a:pt x="603" y="452"/>
                    <a:pt x="603" y="452"/>
                  </a:cubicBezTo>
                  <a:cubicBezTo>
                    <a:pt x="603" y="452"/>
                    <a:pt x="559" y="440"/>
                    <a:pt x="490" y="440"/>
                  </a:cubicBezTo>
                  <a:cubicBezTo>
                    <a:pt x="452" y="437"/>
                    <a:pt x="410" y="435"/>
                    <a:pt x="367" y="435"/>
                  </a:cubicBezTo>
                  <a:cubicBezTo>
                    <a:pt x="324" y="435"/>
                    <a:pt x="280" y="437"/>
                    <a:pt x="239" y="440"/>
                  </a:cubicBezTo>
                  <a:cubicBezTo>
                    <a:pt x="164" y="440"/>
                    <a:pt x="101" y="452"/>
                    <a:pt x="38" y="459"/>
                  </a:cubicBezTo>
                  <a:lnTo>
                    <a:pt x="38" y="446"/>
                  </a:lnTo>
                  <a:lnTo>
                    <a:pt x="38" y="339"/>
                  </a:lnTo>
                  <a:cubicBezTo>
                    <a:pt x="38" y="314"/>
                    <a:pt x="38" y="289"/>
                    <a:pt x="50" y="270"/>
                  </a:cubicBezTo>
                  <a:cubicBezTo>
                    <a:pt x="113" y="270"/>
                    <a:pt x="176" y="270"/>
                    <a:pt x="245" y="258"/>
                  </a:cubicBezTo>
                  <a:cubicBezTo>
                    <a:pt x="339" y="251"/>
                    <a:pt x="427" y="245"/>
                    <a:pt x="496" y="239"/>
                  </a:cubicBezTo>
                  <a:cubicBezTo>
                    <a:pt x="566" y="226"/>
                    <a:pt x="616" y="220"/>
                    <a:pt x="616" y="220"/>
                  </a:cubicBezTo>
                  <a:cubicBezTo>
                    <a:pt x="616" y="220"/>
                    <a:pt x="566" y="214"/>
                    <a:pt x="496" y="214"/>
                  </a:cubicBezTo>
                  <a:cubicBezTo>
                    <a:pt x="462" y="211"/>
                    <a:pt x="421" y="209"/>
                    <a:pt x="378" y="209"/>
                  </a:cubicBezTo>
                  <a:cubicBezTo>
                    <a:pt x="335" y="209"/>
                    <a:pt x="289" y="211"/>
                    <a:pt x="245" y="214"/>
                  </a:cubicBezTo>
                  <a:cubicBezTo>
                    <a:pt x="176" y="214"/>
                    <a:pt x="113" y="220"/>
                    <a:pt x="57" y="226"/>
                  </a:cubicBezTo>
                  <a:cubicBezTo>
                    <a:pt x="63" y="151"/>
                    <a:pt x="82" y="82"/>
                    <a:pt x="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3053732" y="2721142"/>
              <a:ext cx="123335" cy="56731"/>
            </a:xfrm>
            <a:custGeom>
              <a:avLst/>
              <a:gdLst/>
              <a:ahLst/>
              <a:cxnLst/>
              <a:rect l="l" t="t" r="r" b="b"/>
              <a:pathLst>
                <a:path w="937" h="431" extrusionOk="0">
                  <a:moveTo>
                    <a:pt x="635" y="6"/>
                  </a:moveTo>
                  <a:cubicBezTo>
                    <a:pt x="635" y="6"/>
                    <a:pt x="634" y="6"/>
                    <a:pt x="632" y="7"/>
                  </a:cubicBezTo>
                  <a:lnTo>
                    <a:pt x="632" y="7"/>
                  </a:lnTo>
                  <a:cubicBezTo>
                    <a:pt x="634" y="7"/>
                    <a:pt x="635" y="6"/>
                    <a:pt x="635" y="6"/>
                  </a:cubicBezTo>
                  <a:close/>
                  <a:moveTo>
                    <a:pt x="572" y="0"/>
                  </a:moveTo>
                  <a:cubicBezTo>
                    <a:pt x="534" y="13"/>
                    <a:pt x="465" y="25"/>
                    <a:pt x="390" y="50"/>
                  </a:cubicBezTo>
                  <a:cubicBezTo>
                    <a:pt x="315" y="76"/>
                    <a:pt x="227" y="107"/>
                    <a:pt x="139" y="151"/>
                  </a:cubicBezTo>
                  <a:cubicBezTo>
                    <a:pt x="101" y="176"/>
                    <a:pt x="57" y="201"/>
                    <a:pt x="13" y="258"/>
                  </a:cubicBezTo>
                  <a:cubicBezTo>
                    <a:pt x="7" y="270"/>
                    <a:pt x="1" y="283"/>
                    <a:pt x="1" y="308"/>
                  </a:cubicBezTo>
                  <a:lnTo>
                    <a:pt x="1" y="327"/>
                  </a:lnTo>
                  <a:lnTo>
                    <a:pt x="1" y="333"/>
                  </a:lnTo>
                  <a:lnTo>
                    <a:pt x="1" y="339"/>
                  </a:lnTo>
                  <a:lnTo>
                    <a:pt x="1" y="352"/>
                  </a:lnTo>
                  <a:cubicBezTo>
                    <a:pt x="1" y="352"/>
                    <a:pt x="7" y="364"/>
                    <a:pt x="13" y="371"/>
                  </a:cubicBezTo>
                  <a:cubicBezTo>
                    <a:pt x="45" y="396"/>
                    <a:pt x="70" y="402"/>
                    <a:pt x="101" y="415"/>
                  </a:cubicBezTo>
                  <a:cubicBezTo>
                    <a:pt x="158" y="421"/>
                    <a:pt x="202" y="427"/>
                    <a:pt x="258" y="427"/>
                  </a:cubicBezTo>
                  <a:cubicBezTo>
                    <a:pt x="275" y="429"/>
                    <a:pt x="292" y="430"/>
                    <a:pt x="308" y="430"/>
                  </a:cubicBezTo>
                  <a:cubicBezTo>
                    <a:pt x="342" y="430"/>
                    <a:pt x="375" y="427"/>
                    <a:pt x="409" y="427"/>
                  </a:cubicBezTo>
                  <a:cubicBezTo>
                    <a:pt x="509" y="427"/>
                    <a:pt x="597" y="415"/>
                    <a:pt x="673" y="402"/>
                  </a:cubicBezTo>
                  <a:cubicBezTo>
                    <a:pt x="830" y="383"/>
                    <a:pt x="936" y="358"/>
                    <a:pt x="936" y="358"/>
                  </a:cubicBezTo>
                  <a:lnTo>
                    <a:pt x="936" y="358"/>
                  </a:lnTo>
                  <a:cubicBezTo>
                    <a:pt x="936" y="358"/>
                    <a:pt x="830" y="364"/>
                    <a:pt x="673" y="364"/>
                  </a:cubicBezTo>
                  <a:lnTo>
                    <a:pt x="258" y="364"/>
                  </a:lnTo>
                  <a:cubicBezTo>
                    <a:pt x="202" y="364"/>
                    <a:pt x="158" y="358"/>
                    <a:pt x="107" y="352"/>
                  </a:cubicBezTo>
                  <a:cubicBezTo>
                    <a:pt x="88" y="339"/>
                    <a:pt x="63" y="333"/>
                    <a:pt x="57" y="327"/>
                  </a:cubicBezTo>
                  <a:cubicBezTo>
                    <a:pt x="63" y="327"/>
                    <a:pt x="57" y="327"/>
                    <a:pt x="57" y="320"/>
                  </a:cubicBezTo>
                  <a:cubicBezTo>
                    <a:pt x="57" y="320"/>
                    <a:pt x="57" y="308"/>
                    <a:pt x="63" y="302"/>
                  </a:cubicBezTo>
                  <a:cubicBezTo>
                    <a:pt x="88" y="270"/>
                    <a:pt x="126" y="239"/>
                    <a:pt x="164" y="214"/>
                  </a:cubicBezTo>
                  <a:cubicBezTo>
                    <a:pt x="252" y="170"/>
                    <a:pt x="333" y="126"/>
                    <a:pt x="403" y="101"/>
                  </a:cubicBezTo>
                  <a:cubicBezTo>
                    <a:pt x="472" y="69"/>
                    <a:pt x="534" y="44"/>
                    <a:pt x="572" y="25"/>
                  </a:cubicBezTo>
                  <a:cubicBezTo>
                    <a:pt x="591" y="19"/>
                    <a:pt x="616" y="19"/>
                    <a:pt x="622" y="13"/>
                  </a:cubicBezTo>
                  <a:cubicBezTo>
                    <a:pt x="626" y="9"/>
                    <a:pt x="630" y="8"/>
                    <a:pt x="632" y="7"/>
                  </a:cubicBezTo>
                  <a:lnTo>
                    <a:pt x="632" y="7"/>
                  </a:lnTo>
                  <a:cubicBezTo>
                    <a:pt x="629" y="7"/>
                    <a:pt x="623" y="8"/>
                    <a:pt x="615" y="8"/>
                  </a:cubicBezTo>
                  <a:cubicBezTo>
                    <a:pt x="604" y="8"/>
                    <a:pt x="588" y="6"/>
                    <a:pt x="572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5878430" y="2313491"/>
              <a:ext cx="666430" cy="435029"/>
            </a:xfrm>
            <a:custGeom>
              <a:avLst/>
              <a:gdLst/>
              <a:ahLst/>
              <a:cxnLst/>
              <a:rect l="l" t="t" r="r" b="b"/>
              <a:pathLst>
                <a:path w="5063" h="3305" extrusionOk="0">
                  <a:moveTo>
                    <a:pt x="1099" y="1"/>
                  </a:moveTo>
                  <a:lnTo>
                    <a:pt x="0" y="3304"/>
                  </a:lnTo>
                  <a:lnTo>
                    <a:pt x="4146" y="3304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5936214" y="2355743"/>
              <a:ext cx="549940" cy="358817"/>
            </a:xfrm>
            <a:custGeom>
              <a:avLst/>
              <a:gdLst/>
              <a:ahLst/>
              <a:cxnLst/>
              <a:rect l="l" t="t" r="r" b="b"/>
              <a:pathLst>
                <a:path w="4178" h="2726" extrusionOk="0">
                  <a:moveTo>
                    <a:pt x="912" y="0"/>
                  </a:moveTo>
                  <a:lnTo>
                    <a:pt x="1" y="2726"/>
                  </a:lnTo>
                  <a:lnTo>
                    <a:pt x="3424" y="272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5717187" y="2313491"/>
              <a:ext cx="845838" cy="449903"/>
            </a:xfrm>
            <a:custGeom>
              <a:avLst/>
              <a:gdLst/>
              <a:ahLst/>
              <a:cxnLst/>
              <a:rect l="l" t="t" r="r" b="b"/>
              <a:pathLst>
                <a:path w="6426" h="3418" extrusionOk="0">
                  <a:moveTo>
                    <a:pt x="6288" y="1"/>
                  </a:moveTo>
                  <a:lnTo>
                    <a:pt x="5383" y="3242"/>
                  </a:lnTo>
                  <a:lnTo>
                    <a:pt x="1" y="3242"/>
                  </a:lnTo>
                  <a:lnTo>
                    <a:pt x="1" y="3417"/>
                  </a:lnTo>
                  <a:lnTo>
                    <a:pt x="5534" y="3417"/>
                  </a:lnTo>
                  <a:lnTo>
                    <a:pt x="5534" y="3355"/>
                  </a:lnTo>
                  <a:lnTo>
                    <a:pt x="6407" y="202"/>
                  </a:lnTo>
                  <a:cubicBezTo>
                    <a:pt x="6426" y="114"/>
                    <a:pt x="6376" y="26"/>
                    <a:pt x="6288" y="1"/>
                  </a:cubicBezTo>
                  <a:close/>
                </a:path>
              </a:pathLst>
            </a:custGeom>
            <a:solidFill>
              <a:srgbClr val="079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346789" y="3168413"/>
              <a:ext cx="530854" cy="552309"/>
            </a:xfrm>
            <a:custGeom>
              <a:avLst/>
              <a:gdLst/>
              <a:ahLst/>
              <a:cxnLst/>
              <a:rect l="l" t="t" r="r" b="b"/>
              <a:pathLst>
                <a:path w="4033" h="4196" extrusionOk="0">
                  <a:moveTo>
                    <a:pt x="1" y="0"/>
                  </a:moveTo>
                  <a:lnTo>
                    <a:pt x="4033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331125" y="3154460"/>
              <a:ext cx="563892" cy="581135"/>
            </a:xfrm>
            <a:custGeom>
              <a:avLst/>
              <a:gdLst/>
              <a:ahLst/>
              <a:cxnLst/>
              <a:rect l="l" t="t" r="r" b="b"/>
              <a:pathLst>
                <a:path w="4284" h="4415" extrusionOk="0">
                  <a:moveTo>
                    <a:pt x="121" y="0"/>
                  </a:moveTo>
                  <a:cubicBezTo>
                    <a:pt x="94" y="0"/>
                    <a:pt x="69" y="10"/>
                    <a:pt x="51" y="31"/>
                  </a:cubicBezTo>
                  <a:cubicBezTo>
                    <a:pt x="13" y="75"/>
                    <a:pt x="0" y="144"/>
                    <a:pt x="51" y="181"/>
                  </a:cubicBezTo>
                  <a:lnTo>
                    <a:pt x="4083" y="4383"/>
                  </a:lnTo>
                  <a:cubicBezTo>
                    <a:pt x="4102" y="4396"/>
                    <a:pt x="4127" y="4415"/>
                    <a:pt x="4158" y="4415"/>
                  </a:cubicBezTo>
                  <a:cubicBezTo>
                    <a:pt x="4177" y="4415"/>
                    <a:pt x="4209" y="4408"/>
                    <a:pt x="4234" y="4383"/>
                  </a:cubicBezTo>
                  <a:cubicBezTo>
                    <a:pt x="4271" y="4346"/>
                    <a:pt x="4284" y="4270"/>
                    <a:pt x="4234" y="4233"/>
                  </a:cubicBezTo>
                  <a:lnTo>
                    <a:pt x="201" y="31"/>
                  </a:lnTo>
                  <a:cubicBezTo>
                    <a:pt x="179" y="11"/>
                    <a:pt x="149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346789" y="3168413"/>
              <a:ext cx="530854" cy="552309"/>
            </a:xfrm>
            <a:custGeom>
              <a:avLst/>
              <a:gdLst/>
              <a:ahLst/>
              <a:cxnLst/>
              <a:rect l="l" t="t" r="r" b="b"/>
              <a:pathLst>
                <a:path w="4033" h="4196" extrusionOk="0">
                  <a:moveTo>
                    <a:pt x="4033" y="0"/>
                  </a:moveTo>
                  <a:lnTo>
                    <a:pt x="1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5332704" y="3154724"/>
              <a:ext cx="560733" cy="580872"/>
            </a:xfrm>
            <a:custGeom>
              <a:avLst/>
              <a:gdLst/>
              <a:ahLst/>
              <a:cxnLst/>
              <a:rect l="l" t="t" r="r" b="b"/>
              <a:pathLst>
                <a:path w="4260" h="4413" extrusionOk="0">
                  <a:moveTo>
                    <a:pt x="4149" y="0"/>
                  </a:moveTo>
                  <a:cubicBezTo>
                    <a:pt x="4121" y="0"/>
                    <a:pt x="4093" y="10"/>
                    <a:pt x="4071" y="29"/>
                  </a:cubicBezTo>
                  <a:lnTo>
                    <a:pt x="39" y="4231"/>
                  </a:lnTo>
                  <a:cubicBezTo>
                    <a:pt x="1" y="4268"/>
                    <a:pt x="1" y="4344"/>
                    <a:pt x="39" y="4381"/>
                  </a:cubicBezTo>
                  <a:cubicBezTo>
                    <a:pt x="51" y="4394"/>
                    <a:pt x="76" y="4413"/>
                    <a:pt x="108" y="4413"/>
                  </a:cubicBezTo>
                  <a:cubicBezTo>
                    <a:pt x="139" y="4413"/>
                    <a:pt x="164" y="4406"/>
                    <a:pt x="189" y="4381"/>
                  </a:cubicBezTo>
                  <a:lnTo>
                    <a:pt x="4222" y="179"/>
                  </a:lnTo>
                  <a:cubicBezTo>
                    <a:pt x="4259" y="142"/>
                    <a:pt x="4259" y="73"/>
                    <a:pt x="4222" y="29"/>
                  </a:cubicBezTo>
                  <a:cubicBezTo>
                    <a:pt x="4203" y="10"/>
                    <a:pt x="4176" y="0"/>
                    <a:pt x="4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5346789" y="3168413"/>
              <a:ext cx="530854" cy="552309"/>
            </a:xfrm>
            <a:custGeom>
              <a:avLst/>
              <a:gdLst/>
              <a:ahLst/>
              <a:cxnLst/>
              <a:rect l="l" t="t" r="r" b="b"/>
              <a:pathLst>
                <a:path w="4033" h="4196" extrusionOk="0">
                  <a:moveTo>
                    <a:pt x="1" y="0"/>
                  </a:moveTo>
                  <a:lnTo>
                    <a:pt x="4033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331125" y="3154460"/>
              <a:ext cx="563892" cy="581135"/>
            </a:xfrm>
            <a:custGeom>
              <a:avLst/>
              <a:gdLst/>
              <a:ahLst/>
              <a:cxnLst/>
              <a:rect l="l" t="t" r="r" b="b"/>
              <a:pathLst>
                <a:path w="4284" h="4415" extrusionOk="0">
                  <a:moveTo>
                    <a:pt x="121" y="0"/>
                  </a:moveTo>
                  <a:cubicBezTo>
                    <a:pt x="94" y="0"/>
                    <a:pt x="69" y="10"/>
                    <a:pt x="51" y="31"/>
                  </a:cubicBezTo>
                  <a:cubicBezTo>
                    <a:pt x="13" y="75"/>
                    <a:pt x="0" y="144"/>
                    <a:pt x="51" y="181"/>
                  </a:cubicBezTo>
                  <a:lnTo>
                    <a:pt x="4083" y="4383"/>
                  </a:lnTo>
                  <a:cubicBezTo>
                    <a:pt x="4102" y="4396"/>
                    <a:pt x="4127" y="4415"/>
                    <a:pt x="4158" y="4415"/>
                  </a:cubicBezTo>
                  <a:cubicBezTo>
                    <a:pt x="4177" y="4415"/>
                    <a:pt x="4209" y="4408"/>
                    <a:pt x="4234" y="4383"/>
                  </a:cubicBezTo>
                  <a:cubicBezTo>
                    <a:pt x="4271" y="4346"/>
                    <a:pt x="4284" y="4270"/>
                    <a:pt x="4234" y="4233"/>
                  </a:cubicBezTo>
                  <a:lnTo>
                    <a:pt x="201" y="31"/>
                  </a:lnTo>
                  <a:cubicBezTo>
                    <a:pt x="179" y="11"/>
                    <a:pt x="149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5346789" y="3168413"/>
              <a:ext cx="530854" cy="552309"/>
            </a:xfrm>
            <a:custGeom>
              <a:avLst/>
              <a:gdLst/>
              <a:ahLst/>
              <a:cxnLst/>
              <a:rect l="l" t="t" r="r" b="b"/>
              <a:pathLst>
                <a:path w="4033" h="4196" extrusionOk="0">
                  <a:moveTo>
                    <a:pt x="4033" y="0"/>
                  </a:moveTo>
                  <a:lnTo>
                    <a:pt x="1" y="419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5332704" y="3154724"/>
              <a:ext cx="560733" cy="580872"/>
            </a:xfrm>
            <a:custGeom>
              <a:avLst/>
              <a:gdLst/>
              <a:ahLst/>
              <a:cxnLst/>
              <a:rect l="l" t="t" r="r" b="b"/>
              <a:pathLst>
                <a:path w="4260" h="4413" extrusionOk="0">
                  <a:moveTo>
                    <a:pt x="4149" y="0"/>
                  </a:moveTo>
                  <a:cubicBezTo>
                    <a:pt x="4121" y="0"/>
                    <a:pt x="4093" y="10"/>
                    <a:pt x="4071" y="29"/>
                  </a:cubicBezTo>
                  <a:lnTo>
                    <a:pt x="39" y="4231"/>
                  </a:lnTo>
                  <a:cubicBezTo>
                    <a:pt x="1" y="4268"/>
                    <a:pt x="1" y="4344"/>
                    <a:pt x="39" y="4381"/>
                  </a:cubicBezTo>
                  <a:cubicBezTo>
                    <a:pt x="51" y="4394"/>
                    <a:pt x="76" y="4413"/>
                    <a:pt x="108" y="4413"/>
                  </a:cubicBezTo>
                  <a:cubicBezTo>
                    <a:pt x="139" y="4413"/>
                    <a:pt x="164" y="4406"/>
                    <a:pt x="189" y="4381"/>
                  </a:cubicBezTo>
                  <a:lnTo>
                    <a:pt x="4222" y="179"/>
                  </a:lnTo>
                  <a:cubicBezTo>
                    <a:pt x="4259" y="142"/>
                    <a:pt x="4259" y="73"/>
                    <a:pt x="4222" y="29"/>
                  </a:cubicBezTo>
                  <a:cubicBezTo>
                    <a:pt x="4203" y="10"/>
                    <a:pt x="4176" y="0"/>
                    <a:pt x="4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5074847" y="3116288"/>
              <a:ext cx="738430" cy="70421"/>
            </a:xfrm>
            <a:custGeom>
              <a:avLst/>
              <a:gdLst/>
              <a:ahLst/>
              <a:cxnLst/>
              <a:rect l="l" t="t" r="r" b="b"/>
              <a:pathLst>
                <a:path w="5610" h="535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409"/>
                  </a:lnTo>
                  <a:cubicBezTo>
                    <a:pt x="0" y="478"/>
                    <a:pt x="57" y="534"/>
                    <a:pt x="126" y="534"/>
                  </a:cubicBezTo>
                  <a:lnTo>
                    <a:pt x="5483" y="534"/>
                  </a:lnTo>
                  <a:cubicBezTo>
                    <a:pt x="5553" y="534"/>
                    <a:pt x="5609" y="478"/>
                    <a:pt x="5609" y="409"/>
                  </a:cubicBezTo>
                  <a:lnTo>
                    <a:pt x="5609" y="126"/>
                  </a:lnTo>
                  <a:cubicBezTo>
                    <a:pt x="5609" y="57"/>
                    <a:pt x="5553" y="0"/>
                    <a:pt x="5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4863981" y="2498559"/>
              <a:ext cx="428448" cy="646818"/>
            </a:xfrm>
            <a:custGeom>
              <a:avLst/>
              <a:gdLst/>
              <a:ahLst/>
              <a:cxnLst/>
              <a:rect l="l" t="t" r="r" b="b"/>
              <a:pathLst>
                <a:path w="3255" h="4914" extrusionOk="0">
                  <a:moveTo>
                    <a:pt x="721" y="1"/>
                  </a:moveTo>
                  <a:cubicBezTo>
                    <a:pt x="370" y="1"/>
                    <a:pt x="99" y="6"/>
                    <a:pt x="76" y="20"/>
                  </a:cubicBezTo>
                  <a:cubicBezTo>
                    <a:pt x="1" y="71"/>
                    <a:pt x="993" y="3016"/>
                    <a:pt x="993" y="3016"/>
                  </a:cubicBezTo>
                  <a:lnTo>
                    <a:pt x="1470" y="2985"/>
                  </a:lnTo>
                  <a:lnTo>
                    <a:pt x="1979" y="4913"/>
                  </a:lnTo>
                  <a:lnTo>
                    <a:pt x="2193" y="4857"/>
                  </a:lnTo>
                  <a:lnTo>
                    <a:pt x="1697" y="2966"/>
                  </a:lnTo>
                  <a:lnTo>
                    <a:pt x="2494" y="2922"/>
                  </a:lnTo>
                  <a:lnTo>
                    <a:pt x="3254" y="2753"/>
                  </a:lnTo>
                  <a:lnTo>
                    <a:pt x="2444" y="20"/>
                  </a:lnTo>
                  <a:cubicBezTo>
                    <a:pt x="2444" y="20"/>
                    <a:pt x="1422" y="1"/>
                    <a:pt x="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169882" y="3153539"/>
              <a:ext cx="564814" cy="581267"/>
            </a:xfrm>
            <a:custGeom>
              <a:avLst/>
              <a:gdLst/>
              <a:ahLst/>
              <a:cxnLst/>
              <a:rect l="l" t="t" r="r" b="b"/>
              <a:pathLst>
                <a:path w="4291" h="4416" extrusionOk="0">
                  <a:moveTo>
                    <a:pt x="120" y="1"/>
                  </a:moveTo>
                  <a:cubicBezTo>
                    <a:pt x="94" y="1"/>
                    <a:pt x="69" y="10"/>
                    <a:pt x="51" y="31"/>
                  </a:cubicBezTo>
                  <a:cubicBezTo>
                    <a:pt x="7" y="69"/>
                    <a:pt x="1" y="144"/>
                    <a:pt x="51" y="182"/>
                  </a:cubicBezTo>
                  <a:lnTo>
                    <a:pt x="1998" y="2205"/>
                  </a:lnTo>
                  <a:lnTo>
                    <a:pt x="51" y="4233"/>
                  </a:lnTo>
                  <a:cubicBezTo>
                    <a:pt x="7" y="4271"/>
                    <a:pt x="7" y="4340"/>
                    <a:pt x="51" y="4384"/>
                  </a:cubicBezTo>
                  <a:cubicBezTo>
                    <a:pt x="70" y="4403"/>
                    <a:pt x="95" y="4415"/>
                    <a:pt x="126" y="4415"/>
                  </a:cubicBezTo>
                  <a:cubicBezTo>
                    <a:pt x="158" y="4415"/>
                    <a:pt x="183" y="4403"/>
                    <a:pt x="208" y="4384"/>
                  </a:cubicBezTo>
                  <a:lnTo>
                    <a:pt x="2142" y="2362"/>
                  </a:lnTo>
                  <a:lnTo>
                    <a:pt x="4083" y="4384"/>
                  </a:lnTo>
                  <a:cubicBezTo>
                    <a:pt x="4108" y="4403"/>
                    <a:pt x="4133" y="4415"/>
                    <a:pt x="4165" y="4415"/>
                  </a:cubicBezTo>
                  <a:cubicBezTo>
                    <a:pt x="4184" y="4415"/>
                    <a:pt x="4221" y="4403"/>
                    <a:pt x="4240" y="4384"/>
                  </a:cubicBezTo>
                  <a:cubicBezTo>
                    <a:pt x="4284" y="4340"/>
                    <a:pt x="4290" y="4271"/>
                    <a:pt x="4240" y="4233"/>
                  </a:cubicBezTo>
                  <a:lnTo>
                    <a:pt x="2281" y="2205"/>
                  </a:lnTo>
                  <a:lnTo>
                    <a:pt x="4228" y="182"/>
                  </a:lnTo>
                  <a:cubicBezTo>
                    <a:pt x="4265" y="144"/>
                    <a:pt x="4265" y="69"/>
                    <a:pt x="4228" y="31"/>
                  </a:cubicBezTo>
                  <a:cubicBezTo>
                    <a:pt x="4206" y="13"/>
                    <a:pt x="4177" y="3"/>
                    <a:pt x="4150" y="3"/>
                  </a:cubicBezTo>
                  <a:cubicBezTo>
                    <a:pt x="4122" y="3"/>
                    <a:pt x="4096" y="13"/>
                    <a:pt x="4077" y="31"/>
                  </a:cubicBezTo>
                  <a:lnTo>
                    <a:pt x="2136" y="2048"/>
                  </a:lnTo>
                  <a:lnTo>
                    <a:pt x="195" y="31"/>
                  </a:lnTo>
                  <a:cubicBezTo>
                    <a:pt x="176" y="12"/>
                    <a:pt x="148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670064" y="2631767"/>
              <a:ext cx="470568" cy="139394"/>
            </a:xfrm>
            <a:custGeom>
              <a:avLst/>
              <a:gdLst/>
              <a:ahLst/>
              <a:cxnLst/>
              <a:rect l="l" t="t" r="r" b="b"/>
              <a:pathLst>
                <a:path w="3575" h="1059" extrusionOk="0">
                  <a:moveTo>
                    <a:pt x="126" y="1"/>
                  </a:moveTo>
                  <a:cubicBezTo>
                    <a:pt x="114" y="327"/>
                    <a:pt x="76" y="660"/>
                    <a:pt x="1" y="981"/>
                  </a:cubicBezTo>
                  <a:cubicBezTo>
                    <a:pt x="526" y="1006"/>
                    <a:pt x="1979" y="1059"/>
                    <a:pt x="2851" y="1059"/>
                  </a:cubicBezTo>
                  <a:cubicBezTo>
                    <a:pt x="3250" y="1059"/>
                    <a:pt x="3527" y="1048"/>
                    <a:pt x="3537" y="1018"/>
                  </a:cubicBezTo>
                  <a:cubicBezTo>
                    <a:pt x="3574" y="912"/>
                    <a:pt x="2839" y="415"/>
                    <a:pt x="2657" y="290"/>
                  </a:cubicBezTo>
                  <a:cubicBezTo>
                    <a:pt x="2624" y="267"/>
                    <a:pt x="2581" y="257"/>
                    <a:pt x="2530" y="257"/>
                  </a:cubicBezTo>
                  <a:cubicBezTo>
                    <a:pt x="2311" y="257"/>
                    <a:pt x="1957" y="435"/>
                    <a:pt x="1716" y="435"/>
                  </a:cubicBezTo>
                  <a:cubicBezTo>
                    <a:pt x="1709" y="435"/>
                    <a:pt x="1703" y="434"/>
                    <a:pt x="1696" y="434"/>
                  </a:cubicBezTo>
                  <a:cubicBezTo>
                    <a:pt x="1502" y="422"/>
                    <a:pt x="679" y="164"/>
                    <a:pt x="126" y="1"/>
                  </a:cubicBezTo>
                  <a:close/>
                </a:path>
              </a:pathLst>
            </a:custGeom>
            <a:solidFill>
              <a:srgbClr val="E4C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4682072" y="2383122"/>
              <a:ext cx="1004713" cy="535724"/>
            </a:xfrm>
            <a:custGeom>
              <a:avLst/>
              <a:gdLst/>
              <a:ahLst/>
              <a:cxnLst/>
              <a:rect l="l" t="t" r="r" b="b"/>
              <a:pathLst>
                <a:path w="7633" h="4070" extrusionOk="0">
                  <a:moveTo>
                    <a:pt x="3136" y="0"/>
                  </a:moveTo>
                  <a:cubicBezTo>
                    <a:pt x="2763" y="0"/>
                    <a:pt x="2479" y="104"/>
                    <a:pt x="2381" y="138"/>
                  </a:cubicBezTo>
                  <a:cubicBezTo>
                    <a:pt x="2218" y="194"/>
                    <a:pt x="993" y="301"/>
                    <a:pt x="993" y="301"/>
                  </a:cubicBezTo>
                  <a:lnTo>
                    <a:pt x="968" y="232"/>
                  </a:lnTo>
                  <a:cubicBezTo>
                    <a:pt x="711" y="571"/>
                    <a:pt x="378" y="854"/>
                    <a:pt x="1" y="1042"/>
                  </a:cubicBezTo>
                  <a:cubicBezTo>
                    <a:pt x="7" y="1048"/>
                    <a:pt x="7" y="1054"/>
                    <a:pt x="20" y="1067"/>
                  </a:cubicBezTo>
                  <a:cubicBezTo>
                    <a:pt x="166" y="1319"/>
                    <a:pt x="1465" y="1356"/>
                    <a:pt x="2223" y="1356"/>
                  </a:cubicBezTo>
                  <a:cubicBezTo>
                    <a:pt x="2542" y="1356"/>
                    <a:pt x="2765" y="1350"/>
                    <a:pt x="2765" y="1350"/>
                  </a:cubicBezTo>
                  <a:cubicBezTo>
                    <a:pt x="2765" y="1350"/>
                    <a:pt x="2978" y="2323"/>
                    <a:pt x="3167" y="2870"/>
                  </a:cubicBezTo>
                  <a:cubicBezTo>
                    <a:pt x="3267" y="3435"/>
                    <a:pt x="3455" y="4000"/>
                    <a:pt x="3455" y="4000"/>
                  </a:cubicBezTo>
                  <a:lnTo>
                    <a:pt x="6282" y="4069"/>
                  </a:lnTo>
                  <a:lnTo>
                    <a:pt x="5723" y="1928"/>
                  </a:lnTo>
                  <a:lnTo>
                    <a:pt x="5723" y="1928"/>
                  </a:lnTo>
                  <a:cubicBezTo>
                    <a:pt x="5723" y="1928"/>
                    <a:pt x="7205" y="2775"/>
                    <a:pt x="7312" y="2832"/>
                  </a:cubicBezTo>
                  <a:cubicBezTo>
                    <a:pt x="7331" y="2838"/>
                    <a:pt x="7400" y="2845"/>
                    <a:pt x="7507" y="2851"/>
                  </a:cubicBezTo>
                  <a:cubicBezTo>
                    <a:pt x="7576" y="2530"/>
                    <a:pt x="7620" y="2204"/>
                    <a:pt x="7632" y="1871"/>
                  </a:cubicBezTo>
                  <a:cubicBezTo>
                    <a:pt x="7400" y="1802"/>
                    <a:pt x="7211" y="1739"/>
                    <a:pt x="7155" y="1727"/>
                  </a:cubicBezTo>
                  <a:cubicBezTo>
                    <a:pt x="6973" y="1670"/>
                    <a:pt x="5968" y="847"/>
                    <a:pt x="5691" y="678"/>
                  </a:cubicBezTo>
                  <a:cubicBezTo>
                    <a:pt x="5421" y="514"/>
                    <a:pt x="5139" y="138"/>
                    <a:pt x="4843" y="24"/>
                  </a:cubicBezTo>
                  <a:cubicBezTo>
                    <a:pt x="4798" y="9"/>
                    <a:pt x="4746" y="2"/>
                    <a:pt x="4690" y="2"/>
                  </a:cubicBezTo>
                  <a:cubicBezTo>
                    <a:pt x="4389" y="2"/>
                    <a:pt x="3983" y="194"/>
                    <a:pt x="3983" y="194"/>
                  </a:cubicBezTo>
                  <a:cubicBezTo>
                    <a:pt x="3680" y="47"/>
                    <a:pt x="3387" y="0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4575586" y="1990213"/>
              <a:ext cx="234823" cy="530985"/>
            </a:xfrm>
            <a:custGeom>
              <a:avLst/>
              <a:gdLst/>
              <a:ahLst/>
              <a:cxnLst/>
              <a:rect l="l" t="t" r="r" b="b"/>
              <a:pathLst>
                <a:path w="1784" h="4034" extrusionOk="0">
                  <a:moveTo>
                    <a:pt x="998" y="1"/>
                  </a:moveTo>
                  <a:cubicBezTo>
                    <a:pt x="710" y="83"/>
                    <a:pt x="779" y="736"/>
                    <a:pt x="779" y="736"/>
                  </a:cubicBezTo>
                  <a:cubicBezTo>
                    <a:pt x="779" y="736"/>
                    <a:pt x="547" y="697"/>
                    <a:pt x="355" y="697"/>
                  </a:cubicBezTo>
                  <a:cubicBezTo>
                    <a:pt x="259" y="697"/>
                    <a:pt x="174" y="707"/>
                    <a:pt x="132" y="736"/>
                  </a:cubicBezTo>
                  <a:cubicBezTo>
                    <a:pt x="0" y="823"/>
                    <a:pt x="131" y="1772"/>
                    <a:pt x="138" y="1772"/>
                  </a:cubicBezTo>
                  <a:cubicBezTo>
                    <a:pt x="138" y="1772"/>
                    <a:pt x="138" y="1772"/>
                    <a:pt x="138" y="1772"/>
                  </a:cubicBezTo>
                  <a:lnTo>
                    <a:pt x="640" y="1772"/>
                  </a:lnTo>
                  <a:cubicBezTo>
                    <a:pt x="640" y="1772"/>
                    <a:pt x="622" y="3619"/>
                    <a:pt x="829" y="4033"/>
                  </a:cubicBezTo>
                  <a:cubicBezTo>
                    <a:pt x="1193" y="3839"/>
                    <a:pt x="1532" y="3556"/>
                    <a:pt x="1784" y="3217"/>
                  </a:cubicBezTo>
                  <a:cubicBezTo>
                    <a:pt x="1658" y="2884"/>
                    <a:pt x="1162" y="1508"/>
                    <a:pt x="1193" y="1364"/>
                  </a:cubicBezTo>
                  <a:cubicBezTo>
                    <a:pt x="1237" y="1207"/>
                    <a:pt x="1143" y="1"/>
                    <a:pt x="998" y="1"/>
                  </a:cubicBezTo>
                  <a:close/>
                </a:path>
              </a:pathLst>
            </a:custGeom>
            <a:solidFill>
              <a:srgbClr val="E4C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5780894" y="2950964"/>
              <a:ext cx="255489" cy="490312"/>
            </a:xfrm>
            <a:custGeom>
              <a:avLst/>
              <a:gdLst/>
              <a:ahLst/>
              <a:cxnLst/>
              <a:rect l="l" t="t" r="r" b="b"/>
              <a:pathLst>
                <a:path w="1941" h="3725" extrusionOk="0">
                  <a:moveTo>
                    <a:pt x="0" y="0"/>
                  </a:moveTo>
                  <a:lnTo>
                    <a:pt x="817" y="3725"/>
                  </a:lnTo>
                  <a:cubicBezTo>
                    <a:pt x="817" y="3725"/>
                    <a:pt x="1941" y="1093"/>
                    <a:pt x="1840" y="773"/>
                  </a:cubicBezTo>
                  <a:cubicBezTo>
                    <a:pt x="1734" y="446"/>
                    <a:pt x="176" y="50"/>
                    <a:pt x="0" y="0"/>
                  </a:cubicBezTo>
                  <a:close/>
                </a:path>
              </a:pathLst>
            </a:custGeom>
            <a:solidFill>
              <a:srgbClr val="6C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780894" y="2950964"/>
              <a:ext cx="255489" cy="490312"/>
            </a:xfrm>
            <a:custGeom>
              <a:avLst/>
              <a:gdLst/>
              <a:ahLst/>
              <a:cxnLst/>
              <a:rect l="l" t="t" r="r" b="b"/>
              <a:pathLst>
                <a:path w="1941" h="3725" extrusionOk="0">
                  <a:moveTo>
                    <a:pt x="0" y="0"/>
                  </a:moveTo>
                  <a:lnTo>
                    <a:pt x="817" y="3725"/>
                  </a:lnTo>
                  <a:cubicBezTo>
                    <a:pt x="817" y="3725"/>
                    <a:pt x="1941" y="1093"/>
                    <a:pt x="1840" y="773"/>
                  </a:cubicBezTo>
                  <a:cubicBezTo>
                    <a:pt x="1734" y="446"/>
                    <a:pt x="176" y="5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111966" y="2895680"/>
              <a:ext cx="942716" cy="850445"/>
            </a:xfrm>
            <a:custGeom>
              <a:avLst/>
              <a:gdLst/>
              <a:ahLst/>
              <a:cxnLst/>
              <a:rect l="l" t="t" r="r" b="b"/>
              <a:pathLst>
                <a:path w="7162" h="6461" extrusionOk="0">
                  <a:moveTo>
                    <a:pt x="2867" y="0"/>
                  </a:moveTo>
                  <a:cubicBezTo>
                    <a:pt x="1496" y="0"/>
                    <a:pt x="202" y="125"/>
                    <a:pt x="202" y="125"/>
                  </a:cubicBezTo>
                  <a:cubicBezTo>
                    <a:pt x="95" y="251"/>
                    <a:pt x="1" y="1350"/>
                    <a:pt x="365" y="1733"/>
                  </a:cubicBezTo>
                  <a:cubicBezTo>
                    <a:pt x="514" y="1898"/>
                    <a:pt x="1571" y="1938"/>
                    <a:pt x="2562" y="1938"/>
                  </a:cubicBezTo>
                  <a:cubicBezTo>
                    <a:pt x="3494" y="1938"/>
                    <a:pt x="4366" y="1902"/>
                    <a:pt x="4366" y="1902"/>
                  </a:cubicBezTo>
                  <a:cubicBezTo>
                    <a:pt x="4366" y="1902"/>
                    <a:pt x="5057" y="6167"/>
                    <a:pt x="5164" y="6343"/>
                  </a:cubicBezTo>
                  <a:cubicBezTo>
                    <a:pt x="5206" y="6424"/>
                    <a:pt x="5646" y="6461"/>
                    <a:pt x="6098" y="6461"/>
                  </a:cubicBezTo>
                  <a:cubicBezTo>
                    <a:pt x="6588" y="6461"/>
                    <a:pt x="7091" y="6418"/>
                    <a:pt x="7117" y="6343"/>
                  </a:cubicBezTo>
                  <a:cubicBezTo>
                    <a:pt x="7161" y="6192"/>
                    <a:pt x="6345" y="5847"/>
                    <a:pt x="6345" y="5847"/>
                  </a:cubicBezTo>
                  <a:cubicBezTo>
                    <a:pt x="6345" y="5847"/>
                    <a:pt x="6093" y="709"/>
                    <a:pt x="5874" y="489"/>
                  </a:cubicBezTo>
                  <a:cubicBezTo>
                    <a:pt x="5406" y="102"/>
                    <a:pt x="4105" y="0"/>
                    <a:pt x="2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651900" y="2611101"/>
              <a:ext cx="66209" cy="154794"/>
            </a:xfrm>
            <a:custGeom>
              <a:avLst/>
              <a:gdLst/>
              <a:ahLst/>
              <a:cxnLst/>
              <a:rect l="l" t="t" r="r" b="b"/>
              <a:pathLst>
                <a:path w="503" h="1176" extrusionOk="0">
                  <a:moveTo>
                    <a:pt x="139" y="1"/>
                  </a:moveTo>
                  <a:lnTo>
                    <a:pt x="0" y="1175"/>
                  </a:lnTo>
                  <a:lnTo>
                    <a:pt x="390" y="1175"/>
                  </a:lnTo>
                  <a:lnTo>
                    <a:pt x="503" y="95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422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651900" y="2611101"/>
              <a:ext cx="66209" cy="154794"/>
            </a:xfrm>
            <a:custGeom>
              <a:avLst/>
              <a:gdLst/>
              <a:ahLst/>
              <a:cxnLst/>
              <a:rect l="l" t="t" r="r" b="b"/>
              <a:pathLst>
                <a:path w="503" h="1176" extrusionOk="0">
                  <a:moveTo>
                    <a:pt x="139" y="1"/>
                  </a:moveTo>
                  <a:lnTo>
                    <a:pt x="0" y="1175"/>
                  </a:lnTo>
                  <a:lnTo>
                    <a:pt x="390" y="1175"/>
                  </a:lnTo>
                  <a:lnTo>
                    <a:pt x="503" y="95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4606123" y="2087881"/>
              <a:ext cx="82794" cy="128863"/>
            </a:xfrm>
            <a:custGeom>
              <a:avLst/>
              <a:gdLst/>
              <a:ahLst/>
              <a:cxnLst/>
              <a:rect l="l" t="t" r="r" b="b"/>
              <a:pathLst>
                <a:path w="629" h="979" extrusionOk="0">
                  <a:moveTo>
                    <a:pt x="534" y="0"/>
                  </a:moveTo>
                  <a:lnTo>
                    <a:pt x="534" y="0"/>
                  </a:lnTo>
                  <a:cubicBezTo>
                    <a:pt x="547" y="82"/>
                    <a:pt x="565" y="151"/>
                    <a:pt x="572" y="226"/>
                  </a:cubicBezTo>
                  <a:cubicBezTo>
                    <a:pt x="515" y="220"/>
                    <a:pt x="452" y="214"/>
                    <a:pt x="383" y="214"/>
                  </a:cubicBezTo>
                  <a:cubicBezTo>
                    <a:pt x="339" y="211"/>
                    <a:pt x="294" y="209"/>
                    <a:pt x="251" y="209"/>
                  </a:cubicBezTo>
                  <a:cubicBezTo>
                    <a:pt x="207" y="209"/>
                    <a:pt x="167" y="211"/>
                    <a:pt x="132" y="214"/>
                  </a:cubicBezTo>
                  <a:cubicBezTo>
                    <a:pt x="63" y="214"/>
                    <a:pt x="13" y="220"/>
                    <a:pt x="13" y="220"/>
                  </a:cubicBezTo>
                  <a:cubicBezTo>
                    <a:pt x="13" y="220"/>
                    <a:pt x="63" y="226"/>
                    <a:pt x="132" y="239"/>
                  </a:cubicBezTo>
                  <a:cubicBezTo>
                    <a:pt x="201" y="245"/>
                    <a:pt x="289" y="251"/>
                    <a:pt x="383" y="258"/>
                  </a:cubicBezTo>
                  <a:cubicBezTo>
                    <a:pt x="452" y="270"/>
                    <a:pt x="515" y="270"/>
                    <a:pt x="578" y="270"/>
                  </a:cubicBezTo>
                  <a:cubicBezTo>
                    <a:pt x="591" y="289"/>
                    <a:pt x="591" y="314"/>
                    <a:pt x="591" y="339"/>
                  </a:cubicBezTo>
                  <a:lnTo>
                    <a:pt x="591" y="446"/>
                  </a:lnTo>
                  <a:lnTo>
                    <a:pt x="591" y="459"/>
                  </a:lnTo>
                  <a:cubicBezTo>
                    <a:pt x="528" y="452"/>
                    <a:pt x="465" y="440"/>
                    <a:pt x="390" y="440"/>
                  </a:cubicBezTo>
                  <a:cubicBezTo>
                    <a:pt x="349" y="437"/>
                    <a:pt x="305" y="435"/>
                    <a:pt x="262" y="435"/>
                  </a:cubicBezTo>
                  <a:cubicBezTo>
                    <a:pt x="218" y="435"/>
                    <a:pt x="176" y="437"/>
                    <a:pt x="138" y="440"/>
                  </a:cubicBezTo>
                  <a:cubicBezTo>
                    <a:pt x="69" y="440"/>
                    <a:pt x="25" y="452"/>
                    <a:pt x="25" y="452"/>
                  </a:cubicBezTo>
                  <a:cubicBezTo>
                    <a:pt x="25" y="452"/>
                    <a:pt x="69" y="459"/>
                    <a:pt x="138" y="465"/>
                  </a:cubicBezTo>
                  <a:cubicBezTo>
                    <a:pt x="214" y="471"/>
                    <a:pt x="295" y="484"/>
                    <a:pt x="371" y="503"/>
                  </a:cubicBezTo>
                  <a:cubicBezTo>
                    <a:pt x="440" y="509"/>
                    <a:pt x="503" y="509"/>
                    <a:pt x="565" y="509"/>
                  </a:cubicBezTo>
                  <a:cubicBezTo>
                    <a:pt x="565" y="534"/>
                    <a:pt x="559" y="553"/>
                    <a:pt x="559" y="572"/>
                  </a:cubicBezTo>
                  <a:cubicBezTo>
                    <a:pt x="547" y="616"/>
                    <a:pt x="540" y="647"/>
                    <a:pt x="534" y="685"/>
                  </a:cubicBezTo>
                  <a:lnTo>
                    <a:pt x="534" y="691"/>
                  </a:lnTo>
                  <a:cubicBezTo>
                    <a:pt x="478" y="685"/>
                    <a:pt x="421" y="678"/>
                    <a:pt x="371" y="678"/>
                  </a:cubicBezTo>
                  <a:cubicBezTo>
                    <a:pt x="327" y="672"/>
                    <a:pt x="281" y="669"/>
                    <a:pt x="238" y="669"/>
                  </a:cubicBezTo>
                  <a:cubicBezTo>
                    <a:pt x="195" y="669"/>
                    <a:pt x="154" y="672"/>
                    <a:pt x="119" y="678"/>
                  </a:cubicBezTo>
                  <a:cubicBezTo>
                    <a:pt x="44" y="678"/>
                    <a:pt x="0" y="685"/>
                    <a:pt x="0" y="685"/>
                  </a:cubicBezTo>
                  <a:cubicBezTo>
                    <a:pt x="0" y="685"/>
                    <a:pt x="44" y="691"/>
                    <a:pt x="119" y="697"/>
                  </a:cubicBezTo>
                  <a:cubicBezTo>
                    <a:pt x="189" y="710"/>
                    <a:pt x="277" y="716"/>
                    <a:pt x="371" y="722"/>
                  </a:cubicBezTo>
                  <a:cubicBezTo>
                    <a:pt x="421" y="729"/>
                    <a:pt x="478" y="729"/>
                    <a:pt x="528" y="729"/>
                  </a:cubicBezTo>
                  <a:cubicBezTo>
                    <a:pt x="515" y="754"/>
                    <a:pt x="515" y="773"/>
                    <a:pt x="509" y="785"/>
                  </a:cubicBezTo>
                  <a:cubicBezTo>
                    <a:pt x="503" y="817"/>
                    <a:pt x="484" y="854"/>
                    <a:pt x="471" y="886"/>
                  </a:cubicBezTo>
                  <a:lnTo>
                    <a:pt x="452" y="905"/>
                  </a:lnTo>
                  <a:cubicBezTo>
                    <a:pt x="452" y="911"/>
                    <a:pt x="446" y="917"/>
                    <a:pt x="440" y="917"/>
                  </a:cubicBezTo>
                  <a:cubicBezTo>
                    <a:pt x="421" y="930"/>
                    <a:pt x="408" y="930"/>
                    <a:pt x="390" y="936"/>
                  </a:cubicBezTo>
                  <a:cubicBezTo>
                    <a:pt x="352" y="942"/>
                    <a:pt x="320" y="942"/>
                    <a:pt x="283" y="942"/>
                  </a:cubicBezTo>
                  <a:cubicBezTo>
                    <a:pt x="214" y="942"/>
                    <a:pt x="132" y="936"/>
                    <a:pt x="63" y="930"/>
                  </a:cubicBezTo>
                  <a:lnTo>
                    <a:pt x="63" y="930"/>
                  </a:lnTo>
                  <a:cubicBezTo>
                    <a:pt x="132" y="948"/>
                    <a:pt x="201" y="967"/>
                    <a:pt x="283" y="974"/>
                  </a:cubicBezTo>
                  <a:cubicBezTo>
                    <a:pt x="302" y="977"/>
                    <a:pt x="320" y="978"/>
                    <a:pt x="340" y="978"/>
                  </a:cubicBezTo>
                  <a:cubicBezTo>
                    <a:pt x="360" y="978"/>
                    <a:pt x="380" y="977"/>
                    <a:pt x="402" y="974"/>
                  </a:cubicBezTo>
                  <a:cubicBezTo>
                    <a:pt x="421" y="974"/>
                    <a:pt x="440" y="967"/>
                    <a:pt x="465" y="961"/>
                  </a:cubicBezTo>
                  <a:cubicBezTo>
                    <a:pt x="478" y="961"/>
                    <a:pt x="484" y="948"/>
                    <a:pt x="496" y="942"/>
                  </a:cubicBezTo>
                  <a:lnTo>
                    <a:pt x="515" y="917"/>
                  </a:lnTo>
                  <a:cubicBezTo>
                    <a:pt x="534" y="879"/>
                    <a:pt x="559" y="848"/>
                    <a:pt x="565" y="810"/>
                  </a:cubicBezTo>
                  <a:lnTo>
                    <a:pt x="591" y="741"/>
                  </a:lnTo>
                  <a:cubicBezTo>
                    <a:pt x="591" y="722"/>
                    <a:pt x="597" y="716"/>
                    <a:pt x="597" y="697"/>
                  </a:cubicBezTo>
                  <a:lnTo>
                    <a:pt x="597" y="691"/>
                  </a:lnTo>
                  <a:cubicBezTo>
                    <a:pt x="609" y="653"/>
                    <a:pt x="609" y="616"/>
                    <a:pt x="622" y="572"/>
                  </a:cubicBezTo>
                  <a:cubicBezTo>
                    <a:pt x="628" y="553"/>
                    <a:pt x="628" y="528"/>
                    <a:pt x="628" y="503"/>
                  </a:cubicBezTo>
                  <a:lnTo>
                    <a:pt x="628" y="471"/>
                  </a:lnTo>
                  <a:lnTo>
                    <a:pt x="628" y="459"/>
                  </a:lnTo>
                  <a:cubicBezTo>
                    <a:pt x="628" y="396"/>
                    <a:pt x="622" y="333"/>
                    <a:pt x="609" y="270"/>
                  </a:cubicBezTo>
                  <a:cubicBezTo>
                    <a:pt x="603" y="251"/>
                    <a:pt x="603" y="245"/>
                    <a:pt x="603" y="226"/>
                  </a:cubicBezTo>
                  <a:lnTo>
                    <a:pt x="603" y="220"/>
                  </a:lnTo>
                  <a:cubicBezTo>
                    <a:pt x="597" y="182"/>
                    <a:pt x="591" y="151"/>
                    <a:pt x="572" y="113"/>
                  </a:cubicBezTo>
                  <a:cubicBezTo>
                    <a:pt x="565" y="69"/>
                    <a:pt x="547" y="32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955300" y="2721932"/>
              <a:ext cx="123335" cy="56337"/>
            </a:xfrm>
            <a:custGeom>
              <a:avLst/>
              <a:gdLst/>
              <a:ahLst/>
              <a:cxnLst/>
              <a:rect l="l" t="t" r="r" b="b"/>
              <a:pathLst>
                <a:path w="937" h="428" extrusionOk="0">
                  <a:moveTo>
                    <a:pt x="296" y="0"/>
                  </a:moveTo>
                  <a:cubicBezTo>
                    <a:pt x="296" y="0"/>
                    <a:pt x="302" y="7"/>
                    <a:pt x="314" y="13"/>
                  </a:cubicBezTo>
                  <a:cubicBezTo>
                    <a:pt x="327" y="13"/>
                    <a:pt x="340" y="19"/>
                    <a:pt x="365" y="32"/>
                  </a:cubicBezTo>
                  <a:cubicBezTo>
                    <a:pt x="409" y="44"/>
                    <a:pt x="465" y="70"/>
                    <a:pt x="534" y="101"/>
                  </a:cubicBezTo>
                  <a:cubicBezTo>
                    <a:pt x="610" y="132"/>
                    <a:pt x="691" y="170"/>
                    <a:pt x="773" y="220"/>
                  </a:cubicBezTo>
                  <a:cubicBezTo>
                    <a:pt x="811" y="239"/>
                    <a:pt x="848" y="271"/>
                    <a:pt x="873" y="302"/>
                  </a:cubicBezTo>
                  <a:cubicBezTo>
                    <a:pt x="880" y="314"/>
                    <a:pt x="880" y="321"/>
                    <a:pt x="880" y="321"/>
                  </a:cubicBezTo>
                  <a:lnTo>
                    <a:pt x="880" y="327"/>
                  </a:lnTo>
                  <a:cubicBezTo>
                    <a:pt x="873" y="333"/>
                    <a:pt x="848" y="346"/>
                    <a:pt x="829" y="352"/>
                  </a:cubicBezTo>
                  <a:cubicBezTo>
                    <a:pt x="779" y="358"/>
                    <a:pt x="723" y="365"/>
                    <a:pt x="679" y="365"/>
                  </a:cubicBezTo>
                  <a:lnTo>
                    <a:pt x="264" y="365"/>
                  </a:lnTo>
                  <a:cubicBezTo>
                    <a:pt x="107" y="358"/>
                    <a:pt x="0" y="358"/>
                    <a:pt x="0" y="358"/>
                  </a:cubicBezTo>
                  <a:lnTo>
                    <a:pt x="0" y="358"/>
                  </a:lnTo>
                  <a:cubicBezTo>
                    <a:pt x="0" y="358"/>
                    <a:pt x="107" y="384"/>
                    <a:pt x="264" y="409"/>
                  </a:cubicBezTo>
                  <a:cubicBezTo>
                    <a:pt x="340" y="415"/>
                    <a:pt x="434" y="421"/>
                    <a:pt x="528" y="428"/>
                  </a:cubicBezTo>
                  <a:lnTo>
                    <a:pt x="679" y="428"/>
                  </a:lnTo>
                  <a:cubicBezTo>
                    <a:pt x="723" y="428"/>
                    <a:pt x="779" y="428"/>
                    <a:pt x="836" y="415"/>
                  </a:cubicBezTo>
                  <a:cubicBezTo>
                    <a:pt x="861" y="409"/>
                    <a:pt x="892" y="396"/>
                    <a:pt x="924" y="377"/>
                  </a:cubicBezTo>
                  <a:cubicBezTo>
                    <a:pt x="930" y="365"/>
                    <a:pt x="936" y="352"/>
                    <a:pt x="936" y="352"/>
                  </a:cubicBezTo>
                  <a:lnTo>
                    <a:pt x="936" y="346"/>
                  </a:lnTo>
                  <a:cubicBezTo>
                    <a:pt x="935" y="347"/>
                    <a:pt x="935" y="347"/>
                    <a:pt x="934" y="347"/>
                  </a:cubicBezTo>
                  <a:cubicBezTo>
                    <a:pt x="932" y="347"/>
                    <a:pt x="936" y="333"/>
                    <a:pt x="936" y="333"/>
                  </a:cubicBezTo>
                  <a:lnTo>
                    <a:pt x="936" y="327"/>
                  </a:lnTo>
                  <a:lnTo>
                    <a:pt x="936" y="314"/>
                  </a:lnTo>
                  <a:cubicBezTo>
                    <a:pt x="936" y="289"/>
                    <a:pt x="930" y="271"/>
                    <a:pt x="924" y="258"/>
                  </a:cubicBezTo>
                  <a:cubicBezTo>
                    <a:pt x="880" y="201"/>
                    <a:pt x="842" y="176"/>
                    <a:pt x="798" y="157"/>
                  </a:cubicBezTo>
                  <a:cubicBezTo>
                    <a:pt x="704" y="107"/>
                    <a:pt x="616" y="76"/>
                    <a:pt x="547" y="51"/>
                  </a:cubicBezTo>
                  <a:cubicBezTo>
                    <a:pt x="471" y="32"/>
                    <a:pt x="409" y="13"/>
                    <a:pt x="365" y="7"/>
                  </a:cubicBezTo>
                  <a:cubicBezTo>
                    <a:pt x="314" y="0"/>
                    <a:pt x="296" y="0"/>
                    <a:pt x="296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16399" y="2763275"/>
              <a:ext cx="766009" cy="33170"/>
            </a:xfrm>
            <a:custGeom>
              <a:avLst/>
              <a:gdLst/>
              <a:ahLst/>
              <a:cxnLst/>
              <a:rect l="l" t="t" r="r" b="b"/>
              <a:pathLst>
                <a:path w="7582" h="252" extrusionOk="0">
                  <a:moveTo>
                    <a:pt x="0" y="0"/>
                  </a:moveTo>
                  <a:lnTo>
                    <a:pt x="0" y="252"/>
                  </a:lnTo>
                  <a:lnTo>
                    <a:pt x="7581" y="252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4920185" y="1835550"/>
              <a:ext cx="557442" cy="662613"/>
            </a:xfrm>
            <a:custGeom>
              <a:avLst/>
              <a:gdLst/>
              <a:ahLst/>
              <a:cxnLst/>
              <a:rect l="l" t="t" r="r" b="b"/>
              <a:pathLst>
                <a:path w="4235" h="5034" extrusionOk="0">
                  <a:moveTo>
                    <a:pt x="1506" y="1"/>
                  </a:moveTo>
                  <a:cubicBezTo>
                    <a:pt x="1282" y="1"/>
                    <a:pt x="313" y="1200"/>
                    <a:pt x="158" y="1628"/>
                  </a:cubicBezTo>
                  <a:cubicBezTo>
                    <a:pt x="1" y="2062"/>
                    <a:pt x="579" y="3575"/>
                    <a:pt x="817" y="3739"/>
                  </a:cubicBezTo>
                  <a:cubicBezTo>
                    <a:pt x="985" y="3856"/>
                    <a:pt x="1369" y="3873"/>
                    <a:pt x="1570" y="3873"/>
                  </a:cubicBezTo>
                  <a:cubicBezTo>
                    <a:pt x="1647" y="3873"/>
                    <a:pt x="1697" y="3870"/>
                    <a:pt x="1697" y="3870"/>
                  </a:cubicBezTo>
                  <a:cubicBezTo>
                    <a:pt x="1697" y="3870"/>
                    <a:pt x="1986" y="4549"/>
                    <a:pt x="2086" y="4649"/>
                  </a:cubicBezTo>
                  <a:cubicBezTo>
                    <a:pt x="2184" y="4741"/>
                    <a:pt x="2593" y="5034"/>
                    <a:pt x="2704" y="5034"/>
                  </a:cubicBezTo>
                  <a:cubicBezTo>
                    <a:pt x="2714" y="5034"/>
                    <a:pt x="2722" y="5031"/>
                    <a:pt x="2727" y="5026"/>
                  </a:cubicBezTo>
                  <a:cubicBezTo>
                    <a:pt x="2777" y="4963"/>
                    <a:pt x="2821" y="3839"/>
                    <a:pt x="2821" y="3839"/>
                  </a:cubicBezTo>
                  <a:lnTo>
                    <a:pt x="2852" y="3255"/>
                  </a:lnTo>
                  <a:cubicBezTo>
                    <a:pt x="2852" y="3255"/>
                    <a:pt x="2912" y="3287"/>
                    <a:pt x="3012" y="3287"/>
                  </a:cubicBezTo>
                  <a:cubicBezTo>
                    <a:pt x="3186" y="3287"/>
                    <a:pt x="3482" y="3191"/>
                    <a:pt x="3801" y="2665"/>
                  </a:cubicBezTo>
                  <a:lnTo>
                    <a:pt x="3801" y="2665"/>
                  </a:lnTo>
                  <a:cubicBezTo>
                    <a:pt x="3786" y="2676"/>
                    <a:pt x="3763" y="2681"/>
                    <a:pt x="3736" y="2681"/>
                  </a:cubicBezTo>
                  <a:cubicBezTo>
                    <a:pt x="3633" y="2681"/>
                    <a:pt x="3468" y="2614"/>
                    <a:pt x="3468" y="2614"/>
                  </a:cubicBezTo>
                  <a:cubicBezTo>
                    <a:pt x="3468" y="2614"/>
                    <a:pt x="4033" y="2137"/>
                    <a:pt x="3958" y="1967"/>
                  </a:cubicBezTo>
                  <a:cubicBezTo>
                    <a:pt x="3920" y="1885"/>
                    <a:pt x="3850" y="1863"/>
                    <a:pt x="3787" y="1863"/>
                  </a:cubicBezTo>
                  <a:cubicBezTo>
                    <a:pt x="3714" y="1863"/>
                    <a:pt x="3650" y="1892"/>
                    <a:pt x="3650" y="1892"/>
                  </a:cubicBezTo>
                  <a:cubicBezTo>
                    <a:pt x="3650" y="1892"/>
                    <a:pt x="4234" y="1415"/>
                    <a:pt x="4052" y="1195"/>
                  </a:cubicBezTo>
                  <a:cubicBezTo>
                    <a:pt x="3870" y="975"/>
                    <a:pt x="2884" y="950"/>
                    <a:pt x="2884" y="950"/>
                  </a:cubicBezTo>
                  <a:cubicBezTo>
                    <a:pt x="2884" y="950"/>
                    <a:pt x="3305" y="272"/>
                    <a:pt x="3028" y="115"/>
                  </a:cubicBezTo>
                  <a:cubicBezTo>
                    <a:pt x="2996" y="97"/>
                    <a:pt x="2951" y="89"/>
                    <a:pt x="2897" y="89"/>
                  </a:cubicBezTo>
                  <a:cubicBezTo>
                    <a:pt x="2493" y="89"/>
                    <a:pt x="1571" y="523"/>
                    <a:pt x="1571" y="523"/>
                  </a:cubicBezTo>
                  <a:cubicBezTo>
                    <a:pt x="1571" y="523"/>
                    <a:pt x="1766" y="45"/>
                    <a:pt x="1515" y="1"/>
                  </a:cubicBezTo>
                  <a:cubicBezTo>
                    <a:pt x="1512" y="1"/>
                    <a:pt x="1509" y="1"/>
                    <a:pt x="1506" y="1"/>
                  </a:cubicBezTo>
                  <a:close/>
                </a:path>
              </a:pathLst>
            </a:custGeom>
            <a:solidFill>
              <a:srgbClr val="E4C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001268" y="2077087"/>
              <a:ext cx="72922" cy="95167"/>
            </a:xfrm>
            <a:custGeom>
              <a:avLst/>
              <a:gdLst/>
              <a:ahLst/>
              <a:cxnLst/>
              <a:rect l="l" t="t" r="r" b="b"/>
              <a:pathLst>
                <a:path w="554" h="723" extrusionOk="0">
                  <a:moveTo>
                    <a:pt x="302" y="0"/>
                  </a:moveTo>
                  <a:cubicBezTo>
                    <a:pt x="302" y="0"/>
                    <a:pt x="258" y="51"/>
                    <a:pt x="195" y="139"/>
                  </a:cubicBezTo>
                  <a:cubicBezTo>
                    <a:pt x="157" y="189"/>
                    <a:pt x="126" y="239"/>
                    <a:pt x="95" y="296"/>
                  </a:cubicBezTo>
                  <a:lnTo>
                    <a:pt x="51" y="390"/>
                  </a:lnTo>
                  <a:cubicBezTo>
                    <a:pt x="32" y="421"/>
                    <a:pt x="19" y="459"/>
                    <a:pt x="13" y="503"/>
                  </a:cubicBezTo>
                  <a:cubicBezTo>
                    <a:pt x="0" y="515"/>
                    <a:pt x="0" y="522"/>
                    <a:pt x="13" y="547"/>
                  </a:cubicBezTo>
                  <a:lnTo>
                    <a:pt x="19" y="553"/>
                  </a:lnTo>
                  <a:lnTo>
                    <a:pt x="25" y="566"/>
                  </a:lnTo>
                  <a:cubicBezTo>
                    <a:pt x="38" y="566"/>
                    <a:pt x="38" y="566"/>
                    <a:pt x="44" y="572"/>
                  </a:cubicBezTo>
                  <a:cubicBezTo>
                    <a:pt x="69" y="585"/>
                    <a:pt x="82" y="597"/>
                    <a:pt x="101" y="603"/>
                  </a:cubicBezTo>
                  <a:cubicBezTo>
                    <a:pt x="139" y="616"/>
                    <a:pt x="170" y="635"/>
                    <a:pt x="201" y="641"/>
                  </a:cubicBezTo>
                  <a:cubicBezTo>
                    <a:pt x="270" y="666"/>
                    <a:pt x="327" y="679"/>
                    <a:pt x="377" y="691"/>
                  </a:cubicBezTo>
                  <a:cubicBezTo>
                    <a:pt x="458" y="706"/>
                    <a:pt x="517" y="716"/>
                    <a:pt x="541" y="721"/>
                  </a:cubicBezTo>
                  <a:lnTo>
                    <a:pt x="541" y="721"/>
                  </a:lnTo>
                  <a:cubicBezTo>
                    <a:pt x="533" y="718"/>
                    <a:pt x="522" y="714"/>
                    <a:pt x="509" y="704"/>
                  </a:cubicBezTo>
                  <a:cubicBezTo>
                    <a:pt x="478" y="698"/>
                    <a:pt x="434" y="679"/>
                    <a:pt x="390" y="660"/>
                  </a:cubicBezTo>
                  <a:cubicBezTo>
                    <a:pt x="340" y="641"/>
                    <a:pt x="283" y="616"/>
                    <a:pt x="220" y="597"/>
                  </a:cubicBezTo>
                  <a:cubicBezTo>
                    <a:pt x="189" y="585"/>
                    <a:pt x="157" y="572"/>
                    <a:pt x="126" y="553"/>
                  </a:cubicBezTo>
                  <a:cubicBezTo>
                    <a:pt x="120" y="547"/>
                    <a:pt x="107" y="534"/>
                    <a:pt x="95" y="534"/>
                  </a:cubicBezTo>
                  <a:cubicBezTo>
                    <a:pt x="95" y="534"/>
                    <a:pt x="88" y="534"/>
                    <a:pt x="88" y="522"/>
                  </a:cubicBezTo>
                  <a:lnTo>
                    <a:pt x="82" y="515"/>
                  </a:lnTo>
                  <a:cubicBezTo>
                    <a:pt x="88" y="484"/>
                    <a:pt x="95" y="453"/>
                    <a:pt x="113" y="421"/>
                  </a:cubicBezTo>
                  <a:cubicBezTo>
                    <a:pt x="126" y="390"/>
                    <a:pt x="139" y="358"/>
                    <a:pt x="151" y="327"/>
                  </a:cubicBezTo>
                  <a:cubicBezTo>
                    <a:pt x="183" y="264"/>
                    <a:pt x="208" y="208"/>
                    <a:pt x="233" y="164"/>
                  </a:cubicBezTo>
                  <a:cubicBezTo>
                    <a:pt x="252" y="114"/>
                    <a:pt x="270" y="76"/>
                    <a:pt x="283" y="44"/>
                  </a:cubicBezTo>
                  <a:cubicBezTo>
                    <a:pt x="296" y="13"/>
                    <a:pt x="302" y="0"/>
                    <a:pt x="302" y="0"/>
                  </a:cubicBezTo>
                  <a:close/>
                  <a:moveTo>
                    <a:pt x="541" y="721"/>
                  </a:moveTo>
                  <a:cubicBezTo>
                    <a:pt x="549" y="723"/>
                    <a:pt x="553" y="723"/>
                    <a:pt x="553" y="723"/>
                  </a:cubicBezTo>
                  <a:cubicBezTo>
                    <a:pt x="553" y="723"/>
                    <a:pt x="549" y="722"/>
                    <a:pt x="541" y="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4983893" y="2080641"/>
              <a:ext cx="11715" cy="51993"/>
            </a:xfrm>
            <a:custGeom>
              <a:avLst/>
              <a:gdLst/>
              <a:ahLst/>
              <a:cxnLst/>
              <a:rect l="l" t="t" r="r" b="b"/>
              <a:pathLst>
                <a:path w="89" h="395" extrusionOk="0">
                  <a:moveTo>
                    <a:pt x="26" y="0"/>
                  </a:moveTo>
                  <a:cubicBezTo>
                    <a:pt x="13" y="0"/>
                    <a:pt x="0" y="8"/>
                    <a:pt x="0" y="24"/>
                  </a:cubicBezTo>
                  <a:cubicBezTo>
                    <a:pt x="0" y="143"/>
                    <a:pt x="0" y="262"/>
                    <a:pt x="32" y="382"/>
                  </a:cubicBezTo>
                  <a:cubicBezTo>
                    <a:pt x="35" y="390"/>
                    <a:pt x="45" y="395"/>
                    <a:pt x="55" y="395"/>
                  </a:cubicBezTo>
                  <a:cubicBezTo>
                    <a:pt x="68" y="395"/>
                    <a:pt x="82" y="387"/>
                    <a:pt x="82" y="369"/>
                  </a:cubicBezTo>
                  <a:cubicBezTo>
                    <a:pt x="88" y="250"/>
                    <a:pt x="70" y="143"/>
                    <a:pt x="57" y="24"/>
                  </a:cubicBezTo>
                  <a:cubicBezTo>
                    <a:pt x="54" y="8"/>
                    <a:pt x="40" y="0"/>
                    <a:pt x="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5089721" y="2058001"/>
              <a:ext cx="15006" cy="44622"/>
            </a:xfrm>
            <a:custGeom>
              <a:avLst/>
              <a:gdLst/>
              <a:ahLst/>
              <a:cxnLst/>
              <a:rect l="l" t="t" r="r" b="b"/>
              <a:pathLst>
                <a:path w="114" h="339" extrusionOk="0">
                  <a:moveTo>
                    <a:pt x="36" y="1"/>
                  </a:moveTo>
                  <a:cubicBezTo>
                    <a:pt x="19" y="1"/>
                    <a:pt x="0" y="12"/>
                    <a:pt x="0" y="32"/>
                  </a:cubicBezTo>
                  <a:cubicBezTo>
                    <a:pt x="0" y="127"/>
                    <a:pt x="0" y="215"/>
                    <a:pt x="19" y="309"/>
                  </a:cubicBezTo>
                  <a:cubicBezTo>
                    <a:pt x="25" y="329"/>
                    <a:pt x="47" y="339"/>
                    <a:pt x="68" y="339"/>
                  </a:cubicBezTo>
                  <a:cubicBezTo>
                    <a:pt x="92" y="339"/>
                    <a:pt x="114" y="326"/>
                    <a:pt x="107" y="302"/>
                  </a:cubicBezTo>
                  <a:cubicBezTo>
                    <a:pt x="101" y="208"/>
                    <a:pt x="76" y="120"/>
                    <a:pt x="63" y="26"/>
                  </a:cubicBezTo>
                  <a:cubicBezTo>
                    <a:pt x="63" y="9"/>
                    <a:pt x="50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050891" y="2193578"/>
              <a:ext cx="77792" cy="54625"/>
            </a:xfrm>
            <a:custGeom>
              <a:avLst/>
              <a:gdLst/>
              <a:ahLst/>
              <a:cxnLst/>
              <a:rect l="l" t="t" r="r" b="b"/>
              <a:pathLst>
                <a:path w="591" h="415" extrusionOk="0">
                  <a:moveTo>
                    <a:pt x="570" y="0"/>
                  </a:moveTo>
                  <a:cubicBezTo>
                    <a:pt x="469" y="0"/>
                    <a:pt x="365" y="43"/>
                    <a:pt x="277" y="102"/>
                  </a:cubicBezTo>
                  <a:cubicBezTo>
                    <a:pt x="157" y="171"/>
                    <a:pt x="69" y="265"/>
                    <a:pt x="0" y="384"/>
                  </a:cubicBezTo>
                  <a:cubicBezTo>
                    <a:pt x="65" y="403"/>
                    <a:pt x="132" y="414"/>
                    <a:pt x="189" y="414"/>
                  </a:cubicBezTo>
                  <a:cubicBezTo>
                    <a:pt x="209" y="414"/>
                    <a:pt x="228" y="413"/>
                    <a:pt x="245" y="409"/>
                  </a:cubicBezTo>
                  <a:cubicBezTo>
                    <a:pt x="390" y="372"/>
                    <a:pt x="578" y="95"/>
                    <a:pt x="591" y="1"/>
                  </a:cubicBezTo>
                  <a:cubicBezTo>
                    <a:pt x="584" y="1"/>
                    <a:pt x="577" y="0"/>
                    <a:pt x="570" y="0"/>
                  </a:cubicBezTo>
                  <a:close/>
                </a:path>
              </a:pathLst>
            </a:custGeom>
            <a:solidFill>
              <a:srgbClr val="E83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016142" y="2188181"/>
              <a:ext cx="112542" cy="56863"/>
            </a:xfrm>
            <a:custGeom>
              <a:avLst/>
              <a:gdLst/>
              <a:ahLst/>
              <a:cxnLst/>
              <a:rect l="l" t="t" r="r" b="b"/>
              <a:pathLst>
                <a:path w="855" h="432" extrusionOk="0">
                  <a:moveTo>
                    <a:pt x="769" y="1"/>
                  </a:moveTo>
                  <a:cubicBezTo>
                    <a:pt x="565" y="1"/>
                    <a:pt x="23" y="98"/>
                    <a:pt x="7" y="230"/>
                  </a:cubicBezTo>
                  <a:cubicBezTo>
                    <a:pt x="0" y="306"/>
                    <a:pt x="126" y="394"/>
                    <a:pt x="258" y="431"/>
                  </a:cubicBezTo>
                  <a:cubicBezTo>
                    <a:pt x="333" y="318"/>
                    <a:pt x="415" y="212"/>
                    <a:pt x="534" y="143"/>
                  </a:cubicBezTo>
                  <a:cubicBezTo>
                    <a:pt x="629" y="80"/>
                    <a:pt x="742" y="42"/>
                    <a:pt x="848" y="42"/>
                  </a:cubicBezTo>
                  <a:cubicBezTo>
                    <a:pt x="855" y="23"/>
                    <a:pt x="848" y="11"/>
                    <a:pt x="842" y="11"/>
                  </a:cubicBezTo>
                  <a:cubicBezTo>
                    <a:pt x="832" y="4"/>
                    <a:pt x="806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5027725" y="2186996"/>
              <a:ext cx="80293" cy="24351"/>
            </a:xfrm>
            <a:custGeom>
              <a:avLst/>
              <a:gdLst/>
              <a:ahLst/>
              <a:cxnLst/>
              <a:rect l="l" t="t" r="r" b="b"/>
              <a:pathLst>
                <a:path w="610" h="185" extrusionOk="0">
                  <a:moveTo>
                    <a:pt x="610" y="1"/>
                  </a:moveTo>
                  <a:lnTo>
                    <a:pt x="610" y="1"/>
                  </a:lnTo>
                  <a:cubicBezTo>
                    <a:pt x="434" y="26"/>
                    <a:pt x="132" y="82"/>
                    <a:pt x="0" y="152"/>
                  </a:cubicBezTo>
                  <a:cubicBezTo>
                    <a:pt x="26" y="172"/>
                    <a:pt x="61" y="185"/>
                    <a:pt x="115" y="185"/>
                  </a:cubicBezTo>
                  <a:cubicBezTo>
                    <a:pt x="126" y="185"/>
                    <a:pt x="138" y="184"/>
                    <a:pt x="151" y="183"/>
                  </a:cubicBezTo>
                  <a:cubicBezTo>
                    <a:pt x="252" y="183"/>
                    <a:pt x="471" y="76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4015267" y="2168042"/>
              <a:ext cx="83583" cy="29879"/>
            </a:xfrm>
            <a:custGeom>
              <a:avLst/>
              <a:gdLst/>
              <a:ahLst/>
              <a:cxnLst/>
              <a:rect l="l" t="t" r="r" b="b"/>
              <a:pathLst>
                <a:path w="635" h="227" extrusionOk="0">
                  <a:moveTo>
                    <a:pt x="0" y="0"/>
                  </a:moveTo>
                  <a:lnTo>
                    <a:pt x="0" y="0"/>
                  </a:lnTo>
                  <a:cubicBezTo>
                    <a:pt x="112" y="73"/>
                    <a:pt x="346" y="227"/>
                    <a:pt x="479" y="227"/>
                  </a:cubicBezTo>
                  <a:cubicBezTo>
                    <a:pt x="495" y="227"/>
                    <a:pt x="509" y="225"/>
                    <a:pt x="521" y="220"/>
                  </a:cubicBezTo>
                  <a:cubicBezTo>
                    <a:pt x="578" y="195"/>
                    <a:pt x="609" y="164"/>
                    <a:pt x="634" y="139"/>
                  </a:cubicBezTo>
                  <a:cubicBezTo>
                    <a:pt x="477" y="101"/>
                    <a:pt x="176" y="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4961516" y="1837261"/>
              <a:ext cx="516111" cy="429895"/>
            </a:xfrm>
            <a:custGeom>
              <a:avLst/>
              <a:gdLst/>
              <a:ahLst/>
              <a:cxnLst/>
              <a:rect l="l" t="t" r="r" b="b"/>
              <a:pathLst>
                <a:path w="3921" h="3266" extrusionOk="0">
                  <a:moveTo>
                    <a:pt x="13" y="1313"/>
                  </a:moveTo>
                  <a:lnTo>
                    <a:pt x="13" y="1313"/>
                  </a:lnTo>
                  <a:cubicBezTo>
                    <a:pt x="9" y="1319"/>
                    <a:pt x="5" y="1326"/>
                    <a:pt x="1" y="1333"/>
                  </a:cubicBezTo>
                  <a:cubicBezTo>
                    <a:pt x="5" y="1326"/>
                    <a:pt x="9" y="1319"/>
                    <a:pt x="13" y="1313"/>
                  </a:cubicBezTo>
                  <a:close/>
                  <a:moveTo>
                    <a:pt x="2101" y="2520"/>
                  </a:moveTo>
                  <a:cubicBezTo>
                    <a:pt x="2100" y="2520"/>
                    <a:pt x="2100" y="2520"/>
                    <a:pt x="2099" y="2520"/>
                  </a:cubicBezTo>
                  <a:cubicBezTo>
                    <a:pt x="2099" y="2520"/>
                    <a:pt x="2099" y="2520"/>
                    <a:pt x="2100" y="2520"/>
                  </a:cubicBezTo>
                  <a:cubicBezTo>
                    <a:pt x="2100" y="2520"/>
                    <a:pt x="2101" y="2520"/>
                    <a:pt x="2101" y="2520"/>
                  </a:cubicBezTo>
                  <a:close/>
                  <a:moveTo>
                    <a:pt x="1199" y="0"/>
                  </a:moveTo>
                  <a:cubicBezTo>
                    <a:pt x="1025" y="0"/>
                    <a:pt x="340" y="793"/>
                    <a:pt x="13" y="1313"/>
                  </a:cubicBezTo>
                  <a:lnTo>
                    <a:pt x="13" y="1313"/>
                  </a:lnTo>
                  <a:cubicBezTo>
                    <a:pt x="164" y="1090"/>
                    <a:pt x="671" y="974"/>
                    <a:pt x="1125" y="974"/>
                  </a:cubicBezTo>
                  <a:cubicBezTo>
                    <a:pt x="1467" y="974"/>
                    <a:pt x="1779" y="1040"/>
                    <a:pt x="1885" y="1176"/>
                  </a:cubicBezTo>
                  <a:cubicBezTo>
                    <a:pt x="2191" y="1567"/>
                    <a:pt x="2134" y="2493"/>
                    <a:pt x="2101" y="2520"/>
                  </a:cubicBezTo>
                  <a:lnTo>
                    <a:pt x="2101" y="2520"/>
                  </a:lnTo>
                  <a:cubicBezTo>
                    <a:pt x="2220" y="2510"/>
                    <a:pt x="2365" y="1882"/>
                    <a:pt x="2557" y="1882"/>
                  </a:cubicBezTo>
                  <a:cubicBezTo>
                    <a:pt x="2578" y="1882"/>
                    <a:pt x="2599" y="1889"/>
                    <a:pt x="2620" y="1904"/>
                  </a:cubicBezTo>
                  <a:cubicBezTo>
                    <a:pt x="2852" y="2074"/>
                    <a:pt x="2890" y="2652"/>
                    <a:pt x="2488" y="2708"/>
                  </a:cubicBezTo>
                  <a:cubicBezTo>
                    <a:pt x="2488" y="2708"/>
                    <a:pt x="2482" y="3022"/>
                    <a:pt x="2519" y="3254"/>
                  </a:cubicBezTo>
                  <a:lnTo>
                    <a:pt x="2538" y="3236"/>
                  </a:lnTo>
                  <a:lnTo>
                    <a:pt x="2538" y="3236"/>
                  </a:lnTo>
                  <a:cubicBezTo>
                    <a:pt x="2540" y="3239"/>
                    <a:pt x="2596" y="3266"/>
                    <a:pt x="2689" y="3266"/>
                  </a:cubicBezTo>
                  <a:cubicBezTo>
                    <a:pt x="2863" y="3266"/>
                    <a:pt x="3166" y="3171"/>
                    <a:pt x="3487" y="2645"/>
                  </a:cubicBezTo>
                  <a:lnTo>
                    <a:pt x="3487" y="2645"/>
                  </a:lnTo>
                  <a:cubicBezTo>
                    <a:pt x="3472" y="2657"/>
                    <a:pt x="3449" y="2662"/>
                    <a:pt x="3422" y="2662"/>
                  </a:cubicBezTo>
                  <a:cubicBezTo>
                    <a:pt x="3319" y="2662"/>
                    <a:pt x="3154" y="2595"/>
                    <a:pt x="3154" y="2595"/>
                  </a:cubicBezTo>
                  <a:cubicBezTo>
                    <a:pt x="3154" y="2595"/>
                    <a:pt x="3719" y="2118"/>
                    <a:pt x="3644" y="1942"/>
                  </a:cubicBezTo>
                  <a:cubicBezTo>
                    <a:pt x="3606" y="1864"/>
                    <a:pt x="3539" y="1843"/>
                    <a:pt x="3476" y="1843"/>
                  </a:cubicBezTo>
                  <a:cubicBezTo>
                    <a:pt x="3402" y="1843"/>
                    <a:pt x="3336" y="1873"/>
                    <a:pt x="3336" y="1873"/>
                  </a:cubicBezTo>
                  <a:cubicBezTo>
                    <a:pt x="3336" y="1873"/>
                    <a:pt x="3920" y="1395"/>
                    <a:pt x="3738" y="1176"/>
                  </a:cubicBezTo>
                  <a:cubicBezTo>
                    <a:pt x="3556" y="949"/>
                    <a:pt x="2570" y="931"/>
                    <a:pt x="2570" y="931"/>
                  </a:cubicBezTo>
                  <a:cubicBezTo>
                    <a:pt x="2570" y="931"/>
                    <a:pt x="2991" y="252"/>
                    <a:pt x="2714" y="95"/>
                  </a:cubicBezTo>
                  <a:cubicBezTo>
                    <a:pt x="2682" y="77"/>
                    <a:pt x="2637" y="69"/>
                    <a:pt x="2583" y="69"/>
                  </a:cubicBezTo>
                  <a:cubicBezTo>
                    <a:pt x="2179" y="69"/>
                    <a:pt x="1257" y="503"/>
                    <a:pt x="1257" y="503"/>
                  </a:cubicBezTo>
                  <a:cubicBezTo>
                    <a:pt x="1257" y="503"/>
                    <a:pt x="1471" y="39"/>
                    <a:pt x="1207" y="1"/>
                  </a:cubicBezTo>
                  <a:cubicBezTo>
                    <a:pt x="1204" y="1"/>
                    <a:pt x="1202" y="0"/>
                    <a:pt x="1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5052471" y="1997716"/>
              <a:ext cx="78055" cy="17506"/>
            </a:xfrm>
            <a:custGeom>
              <a:avLst/>
              <a:gdLst/>
              <a:ahLst/>
              <a:cxnLst/>
              <a:rect l="l" t="t" r="r" b="b"/>
              <a:pathLst>
                <a:path w="593" h="133" extrusionOk="0">
                  <a:moveTo>
                    <a:pt x="397" y="1"/>
                  </a:moveTo>
                  <a:cubicBezTo>
                    <a:pt x="253" y="1"/>
                    <a:pt x="70" y="54"/>
                    <a:pt x="20" y="76"/>
                  </a:cubicBezTo>
                  <a:cubicBezTo>
                    <a:pt x="1" y="82"/>
                    <a:pt x="13" y="120"/>
                    <a:pt x="38" y="120"/>
                  </a:cubicBezTo>
                  <a:cubicBezTo>
                    <a:pt x="133" y="120"/>
                    <a:pt x="233" y="101"/>
                    <a:pt x="327" y="88"/>
                  </a:cubicBezTo>
                  <a:cubicBezTo>
                    <a:pt x="341" y="86"/>
                    <a:pt x="355" y="86"/>
                    <a:pt x="368" y="86"/>
                  </a:cubicBezTo>
                  <a:cubicBezTo>
                    <a:pt x="438" y="86"/>
                    <a:pt x="499" y="111"/>
                    <a:pt x="579" y="132"/>
                  </a:cubicBezTo>
                  <a:cubicBezTo>
                    <a:pt x="592" y="32"/>
                    <a:pt x="506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4944142" y="2028253"/>
              <a:ext cx="56468" cy="33302"/>
            </a:xfrm>
            <a:custGeom>
              <a:avLst/>
              <a:gdLst/>
              <a:ahLst/>
              <a:cxnLst/>
              <a:rect l="l" t="t" r="r" b="b"/>
              <a:pathLst>
                <a:path w="429" h="253" extrusionOk="0">
                  <a:moveTo>
                    <a:pt x="319" y="1"/>
                  </a:moveTo>
                  <a:cubicBezTo>
                    <a:pt x="182" y="1"/>
                    <a:pt x="11" y="97"/>
                    <a:pt x="1" y="227"/>
                  </a:cubicBezTo>
                  <a:cubicBezTo>
                    <a:pt x="1" y="240"/>
                    <a:pt x="20" y="252"/>
                    <a:pt x="39" y="252"/>
                  </a:cubicBezTo>
                  <a:cubicBezTo>
                    <a:pt x="101" y="233"/>
                    <a:pt x="158" y="183"/>
                    <a:pt x="208" y="158"/>
                  </a:cubicBezTo>
                  <a:cubicBezTo>
                    <a:pt x="271" y="127"/>
                    <a:pt x="346" y="108"/>
                    <a:pt x="409" y="70"/>
                  </a:cubicBezTo>
                  <a:cubicBezTo>
                    <a:pt x="428" y="57"/>
                    <a:pt x="422" y="20"/>
                    <a:pt x="397" y="13"/>
                  </a:cubicBezTo>
                  <a:cubicBezTo>
                    <a:pt x="373" y="5"/>
                    <a:pt x="347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4648244" y="2383780"/>
              <a:ext cx="202706" cy="170063"/>
            </a:xfrm>
            <a:custGeom>
              <a:avLst/>
              <a:gdLst/>
              <a:ahLst/>
              <a:cxnLst/>
              <a:rect l="l" t="t" r="r" b="b"/>
              <a:pathLst>
                <a:path w="1540" h="1292" extrusionOk="0">
                  <a:moveTo>
                    <a:pt x="1225" y="1"/>
                  </a:moveTo>
                  <a:lnTo>
                    <a:pt x="7" y="861"/>
                  </a:lnTo>
                  <a:cubicBezTo>
                    <a:pt x="7" y="861"/>
                    <a:pt x="0" y="1207"/>
                    <a:pt x="258" y="1288"/>
                  </a:cubicBezTo>
                  <a:cubicBezTo>
                    <a:pt x="267" y="1291"/>
                    <a:pt x="277" y="1292"/>
                    <a:pt x="287" y="1292"/>
                  </a:cubicBezTo>
                  <a:cubicBezTo>
                    <a:pt x="587" y="1292"/>
                    <a:pt x="1416" y="281"/>
                    <a:pt x="1476" y="214"/>
                  </a:cubicBezTo>
                  <a:cubicBezTo>
                    <a:pt x="1539" y="133"/>
                    <a:pt x="1225" y="1"/>
                    <a:pt x="1225" y="1"/>
                  </a:cubicBezTo>
                  <a:close/>
                </a:path>
              </a:pathLst>
            </a:custGeom>
            <a:solidFill>
              <a:srgbClr val="422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4648244" y="2383780"/>
              <a:ext cx="202706" cy="170063"/>
            </a:xfrm>
            <a:custGeom>
              <a:avLst/>
              <a:gdLst/>
              <a:ahLst/>
              <a:cxnLst/>
              <a:rect l="l" t="t" r="r" b="b"/>
              <a:pathLst>
                <a:path w="1540" h="1292" extrusionOk="0">
                  <a:moveTo>
                    <a:pt x="1225" y="1"/>
                  </a:moveTo>
                  <a:lnTo>
                    <a:pt x="7" y="861"/>
                  </a:lnTo>
                  <a:cubicBezTo>
                    <a:pt x="7" y="861"/>
                    <a:pt x="0" y="1207"/>
                    <a:pt x="258" y="1288"/>
                  </a:cubicBezTo>
                  <a:cubicBezTo>
                    <a:pt x="267" y="1291"/>
                    <a:pt x="277" y="1292"/>
                    <a:pt x="287" y="1292"/>
                  </a:cubicBezTo>
                  <a:cubicBezTo>
                    <a:pt x="587" y="1292"/>
                    <a:pt x="1416" y="281"/>
                    <a:pt x="1476" y="214"/>
                  </a:cubicBezTo>
                  <a:cubicBezTo>
                    <a:pt x="1539" y="133"/>
                    <a:pt x="1225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5149216" y="2132502"/>
              <a:ext cx="45675" cy="45543"/>
            </a:xfrm>
            <a:custGeom>
              <a:avLst/>
              <a:gdLst/>
              <a:ahLst/>
              <a:cxnLst/>
              <a:rect l="l" t="t" r="r" b="b"/>
              <a:pathLst>
                <a:path w="347" h="346" extrusionOk="0">
                  <a:moveTo>
                    <a:pt x="176" y="0"/>
                  </a:moveTo>
                  <a:cubicBezTo>
                    <a:pt x="82" y="0"/>
                    <a:pt x="1" y="76"/>
                    <a:pt x="1" y="176"/>
                  </a:cubicBezTo>
                  <a:cubicBezTo>
                    <a:pt x="1" y="270"/>
                    <a:pt x="82" y="346"/>
                    <a:pt x="176" y="346"/>
                  </a:cubicBezTo>
                  <a:cubicBezTo>
                    <a:pt x="271" y="346"/>
                    <a:pt x="346" y="270"/>
                    <a:pt x="346" y="176"/>
                  </a:cubicBezTo>
                  <a:cubicBezTo>
                    <a:pt x="346" y="76"/>
                    <a:pt x="271" y="0"/>
                    <a:pt x="176" y="0"/>
                  </a:cubicBezTo>
                  <a:close/>
                </a:path>
              </a:pathLst>
            </a:custGeom>
            <a:solidFill>
              <a:srgbClr val="E4C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4961516" y="2189497"/>
              <a:ext cx="21719" cy="38962"/>
            </a:xfrm>
            <a:custGeom>
              <a:avLst/>
              <a:gdLst/>
              <a:ahLst/>
              <a:cxnLst/>
              <a:rect l="l" t="t" r="r" b="b"/>
              <a:pathLst>
                <a:path w="165" h="296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101"/>
                    <a:pt x="70" y="195"/>
                    <a:pt x="101" y="296"/>
                  </a:cubicBezTo>
                  <a:cubicBezTo>
                    <a:pt x="133" y="264"/>
                    <a:pt x="158" y="220"/>
                    <a:pt x="158" y="170"/>
                  </a:cubicBezTo>
                  <a:cubicBezTo>
                    <a:pt x="164" y="76"/>
                    <a:pt x="89" y="7"/>
                    <a:pt x="1" y="1"/>
                  </a:cubicBezTo>
                  <a:close/>
                </a:path>
              </a:pathLst>
            </a:custGeom>
            <a:solidFill>
              <a:srgbClr val="E4C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bdĺžnik 1"/>
          <p:cNvSpPr/>
          <p:nvPr/>
        </p:nvSpPr>
        <p:spPr>
          <a:xfrm>
            <a:off x="-115194" y="141921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1225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vyučovacie predmety – </a:t>
            </a:r>
            <a:r>
              <a:rPr lang="sk-SK" dirty="0" err="1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mikroedukácia</a:t>
            </a:r>
            <a:endParaRPr lang="sk-SK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911225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metódy </a:t>
            </a:r>
            <a:r>
              <a:rPr lang="sk-SK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systematickej reflexie a sebareflexie</a:t>
            </a:r>
          </a:p>
          <a:p>
            <a:pPr marL="911225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autonómne hodnotenie, rovesnícke hodnotenie a </a:t>
            </a:r>
            <a:r>
              <a:rPr lang="sk-SK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heteronómne</a:t>
            </a:r>
            <a:r>
              <a:rPr lang="sk-SK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hodnotenie supervízora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4018360" y="2428168"/>
            <a:ext cx="1126171" cy="1271860"/>
            <a:chOff x="-6" y="482624"/>
            <a:chExt cx="3699642" cy="4178252"/>
          </a:xfrm>
        </p:grpSpPr>
        <p:sp>
          <p:nvSpPr>
            <p:cNvPr id="338" name="Google Shape;338;p24"/>
            <p:cNvSpPr/>
            <p:nvPr/>
          </p:nvSpPr>
          <p:spPr>
            <a:xfrm>
              <a:off x="3542621" y="3949700"/>
              <a:ext cx="41174" cy="711176"/>
            </a:xfrm>
            <a:custGeom>
              <a:avLst/>
              <a:gdLst/>
              <a:ahLst/>
              <a:cxnLst/>
              <a:rect l="l" t="t" r="r" b="b"/>
              <a:pathLst>
                <a:path w="268" h="4629" extrusionOk="0">
                  <a:moveTo>
                    <a:pt x="1" y="0"/>
                  </a:moveTo>
                  <a:lnTo>
                    <a:pt x="1" y="4628"/>
                  </a:lnTo>
                  <a:lnTo>
                    <a:pt x="267" y="462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115977" y="3949700"/>
              <a:ext cx="42096" cy="711176"/>
            </a:xfrm>
            <a:custGeom>
              <a:avLst/>
              <a:gdLst/>
              <a:ahLst/>
              <a:cxnLst/>
              <a:rect l="l" t="t" r="r" b="b"/>
              <a:pathLst>
                <a:path w="274" h="4629" extrusionOk="0">
                  <a:moveTo>
                    <a:pt x="1" y="0"/>
                  </a:moveTo>
                  <a:lnTo>
                    <a:pt x="1" y="4628"/>
                  </a:lnTo>
                  <a:lnTo>
                    <a:pt x="274" y="46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2690409" y="3949700"/>
              <a:ext cx="41021" cy="711176"/>
            </a:xfrm>
            <a:custGeom>
              <a:avLst/>
              <a:gdLst/>
              <a:ahLst/>
              <a:cxnLst/>
              <a:rect l="l" t="t" r="r" b="b"/>
              <a:pathLst>
                <a:path w="267" h="4629" extrusionOk="0">
                  <a:moveTo>
                    <a:pt x="0" y="0"/>
                  </a:moveTo>
                  <a:lnTo>
                    <a:pt x="0" y="4628"/>
                  </a:lnTo>
                  <a:lnTo>
                    <a:pt x="267" y="462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3542621" y="3047710"/>
              <a:ext cx="41174" cy="876795"/>
            </a:xfrm>
            <a:custGeom>
              <a:avLst/>
              <a:gdLst/>
              <a:ahLst/>
              <a:cxnLst/>
              <a:rect l="l" t="t" r="r" b="b"/>
              <a:pathLst>
                <a:path w="268" h="5707" extrusionOk="0">
                  <a:moveTo>
                    <a:pt x="1" y="0"/>
                  </a:moveTo>
                  <a:lnTo>
                    <a:pt x="1" y="5706"/>
                  </a:lnTo>
                  <a:lnTo>
                    <a:pt x="267" y="570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3115977" y="3047710"/>
              <a:ext cx="42096" cy="876795"/>
            </a:xfrm>
            <a:custGeom>
              <a:avLst/>
              <a:gdLst/>
              <a:ahLst/>
              <a:cxnLst/>
              <a:rect l="l" t="t" r="r" b="b"/>
              <a:pathLst>
                <a:path w="274" h="5707" extrusionOk="0">
                  <a:moveTo>
                    <a:pt x="1" y="0"/>
                  </a:moveTo>
                  <a:lnTo>
                    <a:pt x="1" y="5706"/>
                  </a:lnTo>
                  <a:lnTo>
                    <a:pt x="274" y="5706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3024411" y="2876254"/>
              <a:ext cx="648954" cy="450151"/>
            </a:xfrm>
            <a:custGeom>
              <a:avLst/>
              <a:gdLst/>
              <a:ahLst/>
              <a:cxnLst/>
              <a:rect l="l" t="t" r="r" b="b"/>
              <a:pathLst>
                <a:path w="4224" h="2930" extrusionOk="0">
                  <a:moveTo>
                    <a:pt x="622" y="0"/>
                  </a:moveTo>
                  <a:cubicBezTo>
                    <a:pt x="280" y="0"/>
                    <a:pt x="1" y="279"/>
                    <a:pt x="1" y="615"/>
                  </a:cubicBezTo>
                  <a:lnTo>
                    <a:pt x="1" y="2315"/>
                  </a:lnTo>
                  <a:cubicBezTo>
                    <a:pt x="1" y="2657"/>
                    <a:pt x="280" y="2930"/>
                    <a:pt x="622" y="2930"/>
                  </a:cubicBezTo>
                  <a:lnTo>
                    <a:pt x="3602" y="2930"/>
                  </a:lnTo>
                  <a:cubicBezTo>
                    <a:pt x="3944" y="2930"/>
                    <a:pt x="4223" y="2657"/>
                    <a:pt x="4223" y="2315"/>
                  </a:cubicBezTo>
                  <a:lnTo>
                    <a:pt x="4223" y="615"/>
                  </a:lnTo>
                  <a:cubicBezTo>
                    <a:pt x="4223" y="279"/>
                    <a:pt x="3944" y="0"/>
                    <a:pt x="3602" y="0"/>
                  </a:cubicBez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2601762" y="3902841"/>
              <a:ext cx="1071604" cy="75128"/>
            </a:xfrm>
            <a:custGeom>
              <a:avLst/>
              <a:gdLst/>
              <a:ahLst/>
              <a:cxnLst/>
              <a:rect l="l" t="t" r="r" b="b"/>
              <a:pathLst>
                <a:path w="6975" h="489" extrusionOk="0">
                  <a:moveTo>
                    <a:pt x="0" y="1"/>
                  </a:moveTo>
                  <a:lnTo>
                    <a:pt x="0" y="489"/>
                  </a:lnTo>
                  <a:lnTo>
                    <a:pt x="6974" y="489"/>
                  </a:lnTo>
                  <a:lnTo>
                    <a:pt x="6974" y="1"/>
                  </a:ln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3137486" y="3902841"/>
              <a:ext cx="535879" cy="75128"/>
            </a:xfrm>
            <a:custGeom>
              <a:avLst/>
              <a:gdLst/>
              <a:ahLst/>
              <a:cxnLst/>
              <a:rect l="l" t="t" r="r" b="b"/>
              <a:pathLst>
                <a:path w="3488" h="489" extrusionOk="0">
                  <a:moveTo>
                    <a:pt x="0" y="1"/>
                  </a:moveTo>
                  <a:lnTo>
                    <a:pt x="0" y="489"/>
                  </a:lnTo>
                  <a:lnTo>
                    <a:pt x="3487" y="489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BA6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2439984" y="3626913"/>
              <a:ext cx="737602" cy="770940"/>
            </a:xfrm>
            <a:custGeom>
              <a:avLst/>
              <a:gdLst/>
              <a:ahLst/>
              <a:cxnLst/>
              <a:rect l="l" t="t" r="r" b="b"/>
              <a:pathLst>
                <a:path w="4801" h="5018" extrusionOk="0">
                  <a:moveTo>
                    <a:pt x="4570" y="0"/>
                  </a:moveTo>
                  <a:cubicBezTo>
                    <a:pt x="3406" y="0"/>
                    <a:pt x="2436" y="180"/>
                    <a:pt x="1282" y="472"/>
                  </a:cubicBezTo>
                  <a:cubicBezTo>
                    <a:pt x="863" y="580"/>
                    <a:pt x="413" y="725"/>
                    <a:pt x="185" y="1087"/>
                  </a:cubicBezTo>
                  <a:cubicBezTo>
                    <a:pt x="14" y="1359"/>
                    <a:pt x="1" y="1695"/>
                    <a:pt x="14" y="2025"/>
                  </a:cubicBezTo>
                  <a:cubicBezTo>
                    <a:pt x="45" y="2976"/>
                    <a:pt x="229" y="4092"/>
                    <a:pt x="457" y="5018"/>
                  </a:cubicBezTo>
                  <a:cubicBezTo>
                    <a:pt x="705" y="5005"/>
                    <a:pt x="1053" y="4973"/>
                    <a:pt x="1294" y="4954"/>
                  </a:cubicBezTo>
                  <a:cubicBezTo>
                    <a:pt x="1440" y="4035"/>
                    <a:pt x="1358" y="2906"/>
                    <a:pt x="1250" y="1987"/>
                  </a:cubicBezTo>
                  <a:lnTo>
                    <a:pt x="1250" y="1987"/>
                  </a:lnTo>
                  <a:cubicBezTo>
                    <a:pt x="1461" y="1992"/>
                    <a:pt x="1624" y="1997"/>
                    <a:pt x="1776" y="1997"/>
                  </a:cubicBezTo>
                  <a:cubicBezTo>
                    <a:pt x="2011" y="1997"/>
                    <a:pt x="2220" y="1985"/>
                    <a:pt x="2543" y="1943"/>
                  </a:cubicBezTo>
                  <a:cubicBezTo>
                    <a:pt x="3070" y="1867"/>
                    <a:pt x="3602" y="1689"/>
                    <a:pt x="4033" y="1366"/>
                  </a:cubicBezTo>
                  <a:cubicBezTo>
                    <a:pt x="4458" y="1042"/>
                    <a:pt x="4769" y="542"/>
                    <a:pt x="4800" y="3"/>
                  </a:cubicBezTo>
                  <a:cubicBezTo>
                    <a:pt x="4723" y="1"/>
                    <a:pt x="4646" y="0"/>
                    <a:pt x="4570" y="0"/>
                  </a:cubicBezTo>
                  <a:close/>
                </a:path>
              </a:pathLst>
            </a:custGeom>
            <a:solidFill>
              <a:srgbClr val="135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2341658" y="4388020"/>
              <a:ext cx="297284" cy="146721"/>
            </a:xfrm>
            <a:custGeom>
              <a:avLst/>
              <a:gdLst/>
              <a:ahLst/>
              <a:cxnLst/>
              <a:rect l="l" t="t" r="r" b="b"/>
              <a:pathLst>
                <a:path w="1935" h="955" extrusionOk="0">
                  <a:moveTo>
                    <a:pt x="1934" y="0"/>
                  </a:moveTo>
                  <a:lnTo>
                    <a:pt x="1097" y="70"/>
                  </a:lnTo>
                  <a:cubicBezTo>
                    <a:pt x="1097" y="70"/>
                    <a:pt x="1" y="755"/>
                    <a:pt x="64" y="913"/>
                  </a:cubicBezTo>
                  <a:cubicBezTo>
                    <a:pt x="76" y="942"/>
                    <a:pt x="142" y="955"/>
                    <a:pt x="242" y="955"/>
                  </a:cubicBezTo>
                  <a:cubicBezTo>
                    <a:pt x="683" y="955"/>
                    <a:pt x="1786" y="720"/>
                    <a:pt x="1858" y="679"/>
                  </a:cubicBezTo>
                  <a:cubicBezTo>
                    <a:pt x="1934" y="615"/>
                    <a:pt x="1934" y="0"/>
                    <a:pt x="1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2709920" y="3663939"/>
              <a:ext cx="719934" cy="770940"/>
            </a:xfrm>
            <a:custGeom>
              <a:avLst/>
              <a:gdLst/>
              <a:ahLst/>
              <a:cxnLst/>
              <a:rect l="l" t="t" r="r" b="b"/>
              <a:pathLst>
                <a:path w="4686" h="5018" extrusionOk="0">
                  <a:moveTo>
                    <a:pt x="4478" y="0"/>
                  </a:moveTo>
                  <a:cubicBezTo>
                    <a:pt x="3419" y="0"/>
                    <a:pt x="2318" y="180"/>
                    <a:pt x="1306" y="465"/>
                  </a:cubicBezTo>
                  <a:cubicBezTo>
                    <a:pt x="938" y="579"/>
                    <a:pt x="355" y="719"/>
                    <a:pt x="159" y="1087"/>
                  </a:cubicBezTo>
                  <a:cubicBezTo>
                    <a:pt x="6" y="1353"/>
                    <a:pt x="0" y="1695"/>
                    <a:pt x="6" y="2019"/>
                  </a:cubicBezTo>
                  <a:cubicBezTo>
                    <a:pt x="32" y="2970"/>
                    <a:pt x="190" y="4092"/>
                    <a:pt x="393" y="5017"/>
                  </a:cubicBezTo>
                  <a:cubicBezTo>
                    <a:pt x="609" y="4998"/>
                    <a:pt x="1021" y="4967"/>
                    <a:pt x="1236" y="4954"/>
                  </a:cubicBezTo>
                  <a:cubicBezTo>
                    <a:pt x="1363" y="4035"/>
                    <a:pt x="1376" y="2900"/>
                    <a:pt x="1281" y="1981"/>
                  </a:cubicBezTo>
                  <a:lnTo>
                    <a:pt x="1281" y="1981"/>
                  </a:lnTo>
                  <a:cubicBezTo>
                    <a:pt x="1482" y="1989"/>
                    <a:pt x="1684" y="1996"/>
                    <a:pt x="1885" y="1996"/>
                  </a:cubicBezTo>
                  <a:cubicBezTo>
                    <a:pt x="2158" y="1996"/>
                    <a:pt x="2431" y="1983"/>
                    <a:pt x="2701" y="1943"/>
                  </a:cubicBezTo>
                  <a:cubicBezTo>
                    <a:pt x="3170" y="1860"/>
                    <a:pt x="3639" y="1689"/>
                    <a:pt x="4007" y="1366"/>
                  </a:cubicBezTo>
                  <a:cubicBezTo>
                    <a:pt x="4381" y="1036"/>
                    <a:pt x="4660" y="541"/>
                    <a:pt x="4685" y="3"/>
                  </a:cubicBezTo>
                  <a:cubicBezTo>
                    <a:pt x="4616" y="1"/>
                    <a:pt x="4547" y="0"/>
                    <a:pt x="4478" y="0"/>
                  </a:cubicBezTo>
                  <a:close/>
                </a:path>
              </a:pathLst>
            </a:custGeom>
            <a:solidFill>
              <a:srgbClr val="135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2602683" y="4425046"/>
              <a:ext cx="297284" cy="146721"/>
            </a:xfrm>
            <a:custGeom>
              <a:avLst/>
              <a:gdLst/>
              <a:ahLst/>
              <a:cxnLst/>
              <a:rect l="l" t="t" r="r" b="b"/>
              <a:pathLst>
                <a:path w="1935" h="955" extrusionOk="0">
                  <a:moveTo>
                    <a:pt x="1934" y="0"/>
                  </a:moveTo>
                  <a:lnTo>
                    <a:pt x="1091" y="70"/>
                  </a:lnTo>
                  <a:cubicBezTo>
                    <a:pt x="1091" y="70"/>
                    <a:pt x="1" y="755"/>
                    <a:pt x="64" y="913"/>
                  </a:cubicBezTo>
                  <a:cubicBezTo>
                    <a:pt x="76" y="942"/>
                    <a:pt x="142" y="955"/>
                    <a:pt x="242" y="955"/>
                  </a:cubicBezTo>
                  <a:cubicBezTo>
                    <a:pt x="682" y="955"/>
                    <a:pt x="1785" y="719"/>
                    <a:pt x="1852" y="672"/>
                  </a:cubicBezTo>
                  <a:cubicBezTo>
                    <a:pt x="1934" y="609"/>
                    <a:pt x="1934" y="0"/>
                    <a:pt x="1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3115977" y="2826476"/>
              <a:ext cx="574902" cy="831626"/>
            </a:xfrm>
            <a:custGeom>
              <a:avLst/>
              <a:gdLst/>
              <a:ahLst/>
              <a:cxnLst/>
              <a:rect l="l" t="t" r="r" b="b"/>
              <a:pathLst>
                <a:path w="3742" h="5413" extrusionOk="0">
                  <a:moveTo>
                    <a:pt x="1580" y="0"/>
                  </a:moveTo>
                  <a:cubicBezTo>
                    <a:pt x="893" y="0"/>
                    <a:pt x="619" y="616"/>
                    <a:pt x="407" y="1123"/>
                  </a:cubicBezTo>
                  <a:cubicBezTo>
                    <a:pt x="274" y="1472"/>
                    <a:pt x="172" y="1821"/>
                    <a:pt x="115" y="2188"/>
                  </a:cubicBezTo>
                  <a:cubicBezTo>
                    <a:pt x="1" y="2911"/>
                    <a:pt x="58" y="3678"/>
                    <a:pt x="299" y="4388"/>
                  </a:cubicBezTo>
                  <a:cubicBezTo>
                    <a:pt x="407" y="4712"/>
                    <a:pt x="584" y="5041"/>
                    <a:pt x="971" y="5187"/>
                  </a:cubicBezTo>
                  <a:cubicBezTo>
                    <a:pt x="1256" y="5308"/>
                    <a:pt x="1586" y="5365"/>
                    <a:pt x="1903" y="5396"/>
                  </a:cubicBezTo>
                  <a:cubicBezTo>
                    <a:pt x="2011" y="5406"/>
                    <a:pt x="2124" y="5412"/>
                    <a:pt x="2239" y="5412"/>
                  </a:cubicBezTo>
                  <a:cubicBezTo>
                    <a:pt x="2788" y="5412"/>
                    <a:pt x="3368" y="5281"/>
                    <a:pt x="3615" y="4851"/>
                  </a:cubicBezTo>
                  <a:cubicBezTo>
                    <a:pt x="3735" y="4642"/>
                    <a:pt x="3742" y="4395"/>
                    <a:pt x="3735" y="4167"/>
                  </a:cubicBezTo>
                  <a:cubicBezTo>
                    <a:pt x="3710" y="3209"/>
                    <a:pt x="3545" y="2239"/>
                    <a:pt x="3171" y="1333"/>
                  </a:cubicBezTo>
                  <a:cubicBezTo>
                    <a:pt x="3063" y="1066"/>
                    <a:pt x="2936" y="800"/>
                    <a:pt x="2740" y="572"/>
                  </a:cubicBezTo>
                  <a:cubicBezTo>
                    <a:pt x="2537" y="331"/>
                    <a:pt x="2271" y="141"/>
                    <a:pt x="1947" y="52"/>
                  </a:cubicBezTo>
                  <a:cubicBezTo>
                    <a:pt x="1813" y="17"/>
                    <a:pt x="1691" y="0"/>
                    <a:pt x="1580" y="0"/>
                  </a:cubicBezTo>
                  <a:close/>
                </a:path>
              </a:pathLst>
            </a:custGeom>
            <a:solidFill>
              <a:srgbClr val="86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2896894" y="2819716"/>
              <a:ext cx="538798" cy="873569"/>
            </a:xfrm>
            <a:custGeom>
              <a:avLst/>
              <a:gdLst/>
              <a:ahLst/>
              <a:cxnLst/>
              <a:rect l="l" t="t" r="r" b="b"/>
              <a:pathLst>
                <a:path w="3507" h="5686" extrusionOk="0">
                  <a:moveTo>
                    <a:pt x="1598" y="1"/>
                  </a:moveTo>
                  <a:cubicBezTo>
                    <a:pt x="1262" y="45"/>
                    <a:pt x="527" y="223"/>
                    <a:pt x="298" y="349"/>
                  </a:cubicBezTo>
                  <a:cubicBezTo>
                    <a:pt x="298" y="349"/>
                    <a:pt x="32" y="3057"/>
                    <a:pt x="0" y="5345"/>
                  </a:cubicBezTo>
                  <a:cubicBezTo>
                    <a:pt x="883" y="5611"/>
                    <a:pt x="1670" y="5686"/>
                    <a:pt x="2274" y="5686"/>
                  </a:cubicBezTo>
                  <a:cubicBezTo>
                    <a:pt x="3036" y="5686"/>
                    <a:pt x="3506" y="5567"/>
                    <a:pt x="3506" y="5567"/>
                  </a:cubicBezTo>
                  <a:cubicBezTo>
                    <a:pt x="3506" y="2632"/>
                    <a:pt x="3437" y="438"/>
                    <a:pt x="3424" y="438"/>
                  </a:cubicBezTo>
                  <a:cubicBezTo>
                    <a:pt x="3170" y="172"/>
                    <a:pt x="2663" y="77"/>
                    <a:pt x="2372" y="32"/>
                  </a:cubicBezTo>
                  <a:lnTo>
                    <a:pt x="1598" y="1"/>
                  </a:lnTo>
                  <a:close/>
                </a:path>
              </a:pathLst>
            </a:custGeom>
            <a:solidFill>
              <a:srgbClr val="62B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2991379" y="3036034"/>
              <a:ext cx="309882" cy="472581"/>
            </a:xfrm>
            <a:custGeom>
              <a:avLst/>
              <a:gdLst/>
              <a:ahLst/>
              <a:cxnLst/>
              <a:rect l="l" t="t" r="r" b="b"/>
              <a:pathLst>
                <a:path w="2017" h="3076" extrusionOk="0">
                  <a:moveTo>
                    <a:pt x="108" y="0"/>
                  </a:moveTo>
                  <a:cubicBezTo>
                    <a:pt x="7" y="939"/>
                    <a:pt x="0" y="2929"/>
                    <a:pt x="0" y="2929"/>
                  </a:cubicBezTo>
                  <a:cubicBezTo>
                    <a:pt x="574" y="3047"/>
                    <a:pt x="1105" y="3075"/>
                    <a:pt x="1478" y="3075"/>
                  </a:cubicBezTo>
                  <a:cubicBezTo>
                    <a:pt x="1810" y="3075"/>
                    <a:pt x="2017" y="3053"/>
                    <a:pt x="2017" y="3050"/>
                  </a:cubicBezTo>
                  <a:cubicBezTo>
                    <a:pt x="1909" y="2156"/>
                    <a:pt x="1947" y="0"/>
                    <a:pt x="1947" y="0"/>
                  </a:cubicBezTo>
                  <a:close/>
                </a:path>
              </a:pathLst>
            </a:custGeom>
            <a:solidFill>
              <a:srgbClr val="E4A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3211538" y="2839228"/>
              <a:ext cx="249503" cy="739445"/>
            </a:xfrm>
            <a:custGeom>
              <a:avLst/>
              <a:gdLst/>
              <a:ahLst/>
              <a:cxnLst/>
              <a:rect l="l" t="t" r="r" b="b"/>
              <a:pathLst>
                <a:path w="1624" h="4813" extrusionOk="0">
                  <a:moveTo>
                    <a:pt x="818" y="1"/>
                  </a:moveTo>
                  <a:cubicBezTo>
                    <a:pt x="818" y="1"/>
                    <a:pt x="0" y="1471"/>
                    <a:pt x="190" y="2714"/>
                  </a:cubicBezTo>
                  <a:cubicBezTo>
                    <a:pt x="381" y="3957"/>
                    <a:pt x="1458" y="4813"/>
                    <a:pt x="1458" y="4813"/>
                  </a:cubicBezTo>
                  <a:cubicBezTo>
                    <a:pt x="1623" y="4458"/>
                    <a:pt x="1452" y="4026"/>
                    <a:pt x="1452" y="4026"/>
                  </a:cubicBezTo>
                  <a:cubicBezTo>
                    <a:pt x="1452" y="4026"/>
                    <a:pt x="951" y="3532"/>
                    <a:pt x="704" y="2619"/>
                  </a:cubicBezTo>
                  <a:cubicBezTo>
                    <a:pt x="457" y="1706"/>
                    <a:pt x="1027" y="83"/>
                    <a:pt x="1027" y="83"/>
                  </a:cubicBezTo>
                  <a:cubicBezTo>
                    <a:pt x="977" y="1"/>
                    <a:pt x="818" y="1"/>
                    <a:pt x="818" y="1"/>
                  </a:cubicBezTo>
                  <a:close/>
                </a:path>
              </a:pathLst>
            </a:custGeom>
            <a:solidFill>
              <a:srgbClr val="86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3377156" y="2855820"/>
              <a:ext cx="181289" cy="265020"/>
            </a:xfrm>
            <a:custGeom>
              <a:avLst/>
              <a:gdLst/>
              <a:ahLst/>
              <a:cxnLst/>
              <a:rect l="l" t="t" r="r" b="b"/>
              <a:pathLst>
                <a:path w="1180" h="1725" extrusionOk="0">
                  <a:moveTo>
                    <a:pt x="0" y="0"/>
                  </a:moveTo>
                  <a:lnTo>
                    <a:pt x="101" y="1161"/>
                  </a:lnTo>
                  <a:lnTo>
                    <a:pt x="336" y="1725"/>
                  </a:lnTo>
                  <a:lnTo>
                    <a:pt x="1179" y="1351"/>
                  </a:lnTo>
                  <a:cubicBezTo>
                    <a:pt x="926" y="4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2B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3216301" y="2931716"/>
              <a:ext cx="171610" cy="198189"/>
            </a:xfrm>
            <a:custGeom>
              <a:avLst/>
              <a:gdLst/>
              <a:ahLst/>
              <a:cxnLst/>
              <a:rect l="l" t="t" r="r" b="b"/>
              <a:pathLst>
                <a:path w="1117" h="1290" extrusionOk="0">
                  <a:moveTo>
                    <a:pt x="236" y="1"/>
                  </a:moveTo>
                  <a:cubicBezTo>
                    <a:pt x="197" y="1"/>
                    <a:pt x="172" y="26"/>
                    <a:pt x="159" y="52"/>
                  </a:cubicBezTo>
                  <a:cubicBezTo>
                    <a:pt x="115" y="58"/>
                    <a:pt x="96" y="83"/>
                    <a:pt x="77" y="121"/>
                  </a:cubicBezTo>
                  <a:cubicBezTo>
                    <a:pt x="77" y="128"/>
                    <a:pt x="71" y="147"/>
                    <a:pt x="71" y="153"/>
                  </a:cubicBezTo>
                  <a:cubicBezTo>
                    <a:pt x="66" y="151"/>
                    <a:pt x="61" y="151"/>
                    <a:pt x="57" y="151"/>
                  </a:cubicBezTo>
                  <a:cubicBezTo>
                    <a:pt x="45" y="151"/>
                    <a:pt x="37" y="156"/>
                    <a:pt x="33" y="166"/>
                  </a:cubicBezTo>
                  <a:cubicBezTo>
                    <a:pt x="7" y="223"/>
                    <a:pt x="7" y="280"/>
                    <a:pt x="14" y="337"/>
                  </a:cubicBezTo>
                  <a:cubicBezTo>
                    <a:pt x="7" y="343"/>
                    <a:pt x="1" y="350"/>
                    <a:pt x="1" y="369"/>
                  </a:cubicBezTo>
                  <a:cubicBezTo>
                    <a:pt x="7" y="641"/>
                    <a:pt x="140" y="914"/>
                    <a:pt x="356" y="1098"/>
                  </a:cubicBezTo>
                  <a:cubicBezTo>
                    <a:pt x="451" y="1186"/>
                    <a:pt x="584" y="1269"/>
                    <a:pt x="724" y="1288"/>
                  </a:cubicBezTo>
                  <a:cubicBezTo>
                    <a:pt x="734" y="1289"/>
                    <a:pt x="745" y="1290"/>
                    <a:pt x="755" y="1290"/>
                  </a:cubicBezTo>
                  <a:cubicBezTo>
                    <a:pt x="902" y="1290"/>
                    <a:pt x="1002" y="1166"/>
                    <a:pt x="1079" y="1053"/>
                  </a:cubicBezTo>
                  <a:cubicBezTo>
                    <a:pt x="1079" y="1053"/>
                    <a:pt x="1079" y="1047"/>
                    <a:pt x="1085" y="1047"/>
                  </a:cubicBezTo>
                  <a:cubicBezTo>
                    <a:pt x="1104" y="1047"/>
                    <a:pt x="1117" y="1034"/>
                    <a:pt x="1117" y="1015"/>
                  </a:cubicBezTo>
                  <a:cubicBezTo>
                    <a:pt x="1085" y="774"/>
                    <a:pt x="984" y="540"/>
                    <a:pt x="806" y="350"/>
                  </a:cubicBezTo>
                  <a:cubicBezTo>
                    <a:pt x="776" y="320"/>
                    <a:pt x="741" y="279"/>
                    <a:pt x="701" y="279"/>
                  </a:cubicBezTo>
                  <a:cubicBezTo>
                    <a:pt x="698" y="279"/>
                    <a:pt x="695" y="279"/>
                    <a:pt x="692" y="280"/>
                  </a:cubicBezTo>
                  <a:cubicBezTo>
                    <a:pt x="641" y="286"/>
                    <a:pt x="629" y="343"/>
                    <a:pt x="641" y="394"/>
                  </a:cubicBezTo>
                  <a:cubicBezTo>
                    <a:pt x="667" y="445"/>
                    <a:pt x="698" y="502"/>
                    <a:pt x="730" y="559"/>
                  </a:cubicBezTo>
                  <a:cubicBezTo>
                    <a:pt x="736" y="571"/>
                    <a:pt x="743" y="597"/>
                    <a:pt x="762" y="616"/>
                  </a:cubicBezTo>
                  <a:cubicBezTo>
                    <a:pt x="654" y="540"/>
                    <a:pt x="565" y="445"/>
                    <a:pt x="489" y="343"/>
                  </a:cubicBezTo>
                  <a:cubicBezTo>
                    <a:pt x="445" y="280"/>
                    <a:pt x="394" y="210"/>
                    <a:pt x="362" y="128"/>
                  </a:cubicBezTo>
                  <a:cubicBezTo>
                    <a:pt x="337" y="77"/>
                    <a:pt x="312" y="1"/>
                    <a:pt x="236" y="1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3318621" y="3062306"/>
              <a:ext cx="381015" cy="404214"/>
            </a:xfrm>
            <a:custGeom>
              <a:avLst/>
              <a:gdLst/>
              <a:ahLst/>
              <a:cxnLst/>
              <a:rect l="l" t="t" r="r" b="b"/>
              <a:pathLst>
                <a:path w="2480" h="2631" extrusionOk="0">
                  <a:moveTo>
                    <a:pt x="1554" y="0"/>
                  </a:moveTo>
                  <a:lnTo>
                    <a:pt x="711" y="374"/>
                  </a:lnTo>
                  <a:lnTo>
                    <a:pt x="400" y="89"/>
                  </a:lnTo>
                  <a:lnTo>
                    <a:pt x="1" y="425"/>
                  </a:lnTo>
                  <a:cubicBezTo>
                    <a:pt x="1" y="425"/>
                    <a:pt x="1001" y="2630"/>
                    <a:pt x="1793" y="2630"/>
                  </a:cubicBezTo>
                  <a:cubicBezTo>
                    <a:pt x="1826" y="2630"/>
                    <a:pt x="1858" y="2627"/>
                    <a:pt x="1890" y="2619"/>
                  </a:cubicBezTo>
                  <a:cubicBezTo>
                    <a:pt x="2480" y="2473"/>
                    <a:pt x="1554" y="0"/>
                    <a:pt x="1554" y="0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3435537" y="3126832"/>
              <a:ext cx="111232" cy="118760"/>
            </a:xfrm>
            <a:custGeom>
              <a:avLst/>
              <a:gdLst/>
              <a:ahLst/>
              <a:cxnLst/>
              <a:rect l="l" t="t" r="r" b="b"/>
              <a:pathLst>
                <a:path w="724" h="773" extrusionOk="0">
                  <a:moveTo>
                    <a:pt x="23" y="0"/>
                  </a:moveTo>
                  <a:cubicBezTo>
                    <a:pt x="16" y="0"/>
                    <a:pt x="10" y="2"/>
                    <a:pt x="7" y="5"/>
                  </a:cubicBezTo>
                  <a:cubicBezTo>
                    <a:pt x="0" y="18"/>
                    <a:pt x="0" y="31"/>
                    <a:pt x="7" y="37"/>
                  </a:cubicBezTo>
                  <a:lnTo>
                    <a:pt x="679" y="760"/>
                  </a:lnTo>
                  <a:cubicBezTo>
                    <a:pt x="692" y="772"/>
                    <a:pt x="692" y="772"/>
                    <a:pt x="698" y="772"/>
                  </a:cubicBezTo>
                  <a:cubicBezTo>
                    <a:pt x="704" y="772"/>
                    <a:pt x="711" y="760"/>
                    <a:pt x="711" y="760"/>
                  </a:cubicBezTo>
                  <a:cubicBezTo>
                    <a:pt x="723" y="753"/>
                    <a:pt x="723" y="741"/>
                    <a:pt x="711" y="728"/>
                  </a:cubicBezTo>
                  <a:lnTo>
                    <a:pt x="38" y="5"/>
                  </a:lnTo>
                  <a:cubicBezTo>
                    <a:pt x="35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C4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2777981" y="2873335"/>
              <a:ext cx="186206" cy="281613"/>
            </a:xfrm>
            <a:custGeom>
              <a:avLst/>
              <a:gdLst/>
              <a:ahLst/>
              <a:cxnLst/>
              <a:rect l="l" t="t" r="r" b="b"/>
              <a:pathLst>
                <a:path w="1212" h="1833" extrusionOk="0">
                  <a:moveTo>
                    <a:pt x="1072" y="0"/>
                  </a:moveTo>
                  <a:cubicBezTo>
                    <a:pt x="1072" y="0"/>
                    <a:pt x="255" y="489"/>
                    <a:pt x="1" y="1408"/>
                  </a:cubicBezTo>
                  <a:lnTo>
                    <a:pt x="977" y="1833"/>
                  </a:lnTo>
                  <a:lnTo>
                    <a:pt x="1212" y="109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62B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2563814" y="3018520"/>
              <a:ext cx="356587" cy="447539"/>
            </a:xfrm>
            <a:custGeom>
              <a:avLst/>
              <a:gdLst/>
              <a:ahLst/>
              <a:cxnLst/>
              <a:rect l="l" t="t" r="r" b="b"/>
              <a:pathLst>
                <a:path w="2321" h="2913" extrusionOk="0">
                  <a:moveTo>
                    <a:pt x="957" y="0"/>
                  </a:moveTo>
                  <a:cubicBezTo>
                    <a:pt x="957" y="0"/>
                    <a:pt x="0" y="2403"/>
                    <a:pt x="698" y="2878"/>
                  </a:cubicBezTo>
                  <a:cubicBezTo>
                    <a:pt x="732" y="2902"/>
                    <a:pt x="768" y="2913"/>
                    <a:pt x="808" y="2913"/>
                  </a:cubicBezTo>
                  <a:cubicBezTo>
                    <a:pt x="1345" y="2913"/>
                    <a:pt x="2321" y="869"/>
                    <a:pt x="2321" y="869"/>
                  </a:cubicBezTo>
                  <a:lnTo>
                    <a:pt x="1484" y="501"/>
                  </a:lnTo>
                  <a:lnTo>
                    <a:pt x="1484" y="76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774140" y="3106092"/>
              <a:ext cx="19665" cy="157015"/>
            </a:xfrm>
            <a:custGeom>
              <a:avLst/>
              <a:gdLst/>
              <a:ahLst/>
              <a:cxnLst/>
              <a:rect l="l" t="t" r="r" b="b"/>
              <a:pathLst>
                <a:path w="128" h="1022" extrusionOk="0">
                  <a:moveTo>
                    <a:pt x="115" y="1"/>
                  </a:moveTo>
                  <a:cubicBezTo>
                    <a:pt x="96" y="1"/>
                    <a:pt x="89" y="7"/>
                    <a:pt x="89" y="20"/>
                  </a:cubicBezTo>
                  <a:lnTo>
                    <a:pt x="1" y="1002"/>
                  </a:lnTo>
                  <a:cubicBezTo>
                    <a:pt x="1" y="1009"/>
                    <a:pt x="7" y="1015"/>
                    <a:pt x="7" y="1015"/>
                  </a:cubicBezTo>
                  <a:lnTo>
                    <a:pt x="20" y="1021"/>
                  </a:lnTo>
                  <a:cubicBezTo>
                    <a:pt x="32" y="1021"/>
                    <a:pt x="39" y="1015"/>
                    <a:pt x="39" y="1009"/>
                  </a:cubicBezTo>
                  <a:lnTo>
                    <a:pt x="127" y="26"/>
                  </a:lnTo>
                  <a:cubicBezTo>
                    <a:pt x="127" y="7"/>
                    <a:pt x="121" y="1"/>
                    <a:pt x="115" y="1"/>
                  </a:cubicBezTo>
                  <a:close/>
                </a:path>
              </a:pathLst>
            </a:custGeom>
            <a:solidFill>
              <a:srgbClr val="C4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2656302" y="2773011"/>
              <a:ext cx="233986" cy="263791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72" y="0"/>
                  </a:moveTo>
                  <a:cubicBezTo>
                    <a:pt x="634" y="0"/>
                    <a:pt x="615" y="45"/>
                    <a:pt x="609" y="83"/>
                  </a:cubicBezTo>
                  <a:cubicBezTo>
                    <a:pt x="603" y="254"/>
                    <a:pt x="634" y="419"/>
                    <a:pt x="666" y="584"/>
                  </a:cubicBezTo>
                  <a:cubicBezTo>
                    <a:pt x="571" y="476"/>
                    <a:pt x="451" y="330"/>
                    <a:pt x="362" y="210"/>
                  </a:cubicBezTo>
                  <a:cubicBezTo>
                    <a:pt x="348" y="193"/>
                    <a:pt x="330" y="185"/>
                    <a:pt x="310" y="185"/>
                  </a:cubicBezTo>
                  <a:cubicBezTo>
                    <a:pt x="293" y="185"/>
                    <a:pt x="275" y="191"/>
                    <a:pt x="260" y="203"/>
                  </a:cubicBezTo>
                  <a:cubicBezTo>
                    <a:pt x="229" y="229"/>
                    <a:pt x="235" y="273"/>
                    <a:pt x="254" y="305"/>
                  </a:cubicBezTo>
                  <a:cubicBezTo>
                    <a:pt x="292" y="413"/>
                    <a:pt x="394" y="527"/>
                    <a:pt x="451" y="622"/>
                  </a:cubicBezTo>
                  <a:cubicBezTo>
                    <a:pt x="362" y="571"/>
                    <a:pt x="197" y="482"/>
                    <a:pt x="108" y="419"/>
                  </a:cubicBezTo>
                  <a:cubicBezTo>
                    <a:pt x="104" y="410"/>
                    <a:pt x="94" y="406"/>
                    <a:pt x="84" y="406"/>
                  </a:cubicBezTo>
                  <a:cubicBezTo>
                    <a:pt x="64" y="406"/>
                    <a:pt x="38" y="420"/>
                    <a:pt x="26" y="444"/>
                  </a:cubicBezTo>
                  <a:cubicBezTo>
                    <a:pt x="0" y="482"/>
                    <a:pt x="13" y="520"/>
                    <a:pt x="45" y="552"/>
                  </a:cubicBezTo>
                  <a:cubicBezTo>
                    <a:pt x="153" y="634"/>
                    <a:pt x="254" y="711"/>
                    <a:pt x="362" y="774"/>
                  </a:cubicBezTo>
                  <a:cubicBezTo>
                    <a:pt x="286" y="907"/>
                    <a:pt x="235" y="1059"/>
                    <a:pt x="222" y="1211"/>
                  </a:cubicBezTo>
                  <a:cubicBezTo>
                    <a:pt x="216" y="1357"/>
                    <a:pt x="254" y="1528"/>
                    <a:pt x="381" y="1630"/>
                  </a:cubicBezTo>
                  <a:lnTo>
                    <a:pt x="406" y="1655"/>
                  </a:lnTo>
                  <a:cubicBezTo>
                    <a:pt x="483" y="1697"/>
                    <a:pt x="567" y="1716"/>
                    <a:pt x="653" y="1716"/>
                  </a:cubicBezTo>
                  <a:cubicBezTo>
                    <a:pt x="709" y="1716"/>
                    <a:pt x="767" y="1708"/>
                    <a:pt x="825" y="1693"/>
                  </a:cubicBezTo>
                  <a:cubicBezTo>
                    <a:pt x="951" y="1655"/>
                    <a:pt x="1059" y="1592"/>
                    <a:pt x="1173" y="1522"/>
                  </a:cubicBezTo>
                  <a:cubicBezTo>
                    <a:pt x="1199" y="1503"/>
                    <a:pt x="1218" y="1490"/>
                    <a:pt x="1243" y="1478"/>
                  </a:cubicBezTo>
                  <a:cubicBezTo>
                    <a:pt x="1262" y="1471"/>
                    <a:pt x="1268" y="1465"/>
                    <a:pt x="1281" y="1465"/>
                  </a:cubicBezTo>
                  <a:cubicBezTo>
                    <a:pt x="1294" y="1465"/>
                    <a:pt x="1294" y="1459"/>
                    <a:pt x="1300" y="1459"/>
                  </a:cubicBezTo>
                  <a:lnTo>
                    <a:pt x="1306" y="1459"/>
                  </a:lnTo>
                  <a:cubicBezTo>
                    <a:pt x="1326" y="1446"/>
                    <a:pt x="1332" y="1446"/>
                    <a:pt x="1345" y="1446"/>
                  </a:cubicBezTo>
                  <a:lnTo>
                    <a:pt x="1440" y="1446"/>
                  </a:lnTo>
                  <a:cubicBezTo>
                    <a:pt x="1490" y="1440"/>
                    <a:pt x="1522" y="1402"/>
                    <a:pt x="1522" y="1351"/>
                  </a:cubicBezTo>
                  <a:cubicBezTo>
                    <a:pt x="1522" y="1313"/>
                    <a:pt x="1503" y="1281"/>
                    <a:pt x="1484" y="1249"/>
                  </a:cubicBezTo>
                  <a:cubicBezTo>
                    <a:pt x="1433" y="1199"/>
                    <a:pt x="1364" y="1180"/>
                    <a:pt x="1300" y="1173"/>
                  </a:cubicBezTo>
                  <a:cubicBezTo>
                    <a:pt x="1287" y="1171"/>
                    <a:pt x="1273" y="1171"/>
                    <a:pt x="1260" y="1171"/>
                  </a:cubicBezTo>
                  <a:cubicBezTo>
                    <a:pt x="1185" y="1171"/>
                    <a:pt x="1111" y="1199"/>
                    <a:pt x="1047" y="1237"/>
                  </a:cubicBezTo>
                  <a:cubicBezTo>
                    <a:pt x="1053" y="1211"/>
                    <a:pt x="1053" y="1186"/>
                    <a:pt x="1059" y="1161"/>
                  </a:cubicBezTo>
                  <a:cubicBezTo>
                    <a:pt x="1123" y="831"/>
                    <a:pt x="1180" y="489"/>
                    <a:pt x="1199" y="146"/>
                  </a:cubicBezTo>
                  <a:cubicBezTo>
                    <a:pt x="1199" y="108"/>
                    <a:pt x="1173" y="77"/>
                    <a:pt x="1129" y="70"/>
                  </a:cubicBezTo>
                  <a:cubicBezTo>
                    <a:pt x="1124" y="69"/>
                    <a:pt x="1119" y="69"/>
                    <a:pt x="1115" y="69"/>
                  </a:cubicBezTo>
                  <a:cubicBezTo>
                    <a:pt x="1082" y="69"/>
                    <a:pt x="1052" y="88"/>
                    <a:pt x="1047" y="127"/>
                  </a:cubicBezTo>
                  <a:lnTo>
                    <a:pt x="951" y="508"/>
                  </a:lnTo>
                  <a:cubicBezTo>
                    <a:pt x="939" y="546"/>
                    <a:pt x="926" y="584"/>
                    <a:pt x="920" y="634"/>
                  </a:cubicBezTo>
                  <a:cubicBezTo>
                    <a:pt x="863" y="444"/>
                    <a:pt x="799" y="254"/>
                    <a:pt x="742" y="64"/>
                  </a:cubicBezTo>
                  <a:cubicBezTo>
                    <a:pt x="736" y="19"/>
                    <a:pt x="723" y="0"/>
                    <a:pt x="672" y="0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2989382" y="2168766"/>
              <a:ext cx="515445" cy="576131"/>
            </a:xfrm>
            <a:custGeom>
              <a:avLst/>
              <a:gdLst/>
              <a:ahLst/>
              <a:cxnLst/>
              <a:rect l="l" t="t" r="r" b="b"/>
              <a:pathLst>
                <a:path w="3355" h="3750" extrusionOk="0">
                  <a:moveTo>
                    <a:pt x="1278" y="0"/>
                  </a:moveTo>
                  <a:cubicBezTo>
                    <a:pt x="1184" y="0"/>
                    <a:pt x="1089" y="6"/>
                    <a:pt x="996" y="15"/>
                  </a:cubicBezTo>
                  <a:cubicBezTo>
                    <a:pt x="762" y="41"/>
                    <a:pt x="533" y="91"/>
                    <a:pt x="349" y="237"/>
                  </a:cubicBezTo>
                  <a:cubicBezTo>
                    <a:pt x="147" y="402"/>
                    <a:pt x="32" y="662"/>
                    <a:pt x="20" y="935"/>
                  </a:cubicBezTo>
                  <a:cubicBezTo>
                    <a:pt x="1" y="1195"/>
                    <a:pt x="32" y="1480"/>
                    <a:pt x="147" y="1727"/>
                  </a:cubicBezTo>
                  <a:cubicBezTo>
                    <a:pt x="235" y="1924"/>
                    <a:pt x="394" y="2101"/>
                    <a:pt x="552" y="2260"/>
                  </a:cubicBezTo>
                  <a:cubicBezTo>
                    <a:pt x="1015" y="2742"/>
                    <a:pt x="1491" y="3261"/>
                    <a:pt x="1960" y="3750"/>
                  </a:cubicBezTo>
                  <a:cubicBezTo>
                    <a:pt x="2467" y="3426"/>
                    <a:pt x="2873" y="2932"/>
                    <a:pt x="3101" y="2367"/>
                  </a:cubicBezTo>
                  <a:cubicBezTo>
                    <a:pt x="3234" y="2031"/>
                    <a:pt x="3234" y="1619"/>
                    <a:pt x="3196" y="1245"/>
                  </a:cubicBezTo>
                  <a:cubicBezTo>
                    <a:pt x="3196" y="1195"/>
                    <a:pt x="3171" y="1112"/>
                    <a:pt x="3152" y="1061"/>
                  </a:cubicBezTo>
                  <a:cubicBezTo>
                    <a:pt x="3196" y="992"/>
                    <a:pt x="3266" y="947"/>
                    <a:pt x="3355" y="941"/>
                  </a:cubicBezTo>
                  <a:cubicBezTo>
                    <a:pt x="3292" y="902"/>
                    <a:pt x="3218" y="877"/>
                    <a:pt x="3144" y="877"/>
                  </a:cubicBezTo>
                  <a:cubicBezTo>
                    <a:pt x="3097" y="877"/>
                    <a:pt x="3050" y="887"/>
                    <a:pt x="3006" y="909"/>
                  </a:cubicBezTo>
                  <a:cubicBezTo>
                    <a:pt x="3038" y="706"/>
                    <a:pt x="2974" y="491"/>
                    <a:pt x="2841" y="332"/>
                  </a:cubicBezTo>
                  <a:lnTo>
                    <a:pt x="2841" y="332"/>
                  </a:lnTo>
                  <a:cubicBezTo>
                    <a:pt x="2873" y="440"/>
                    <a:pt x="2854" y="561"/>
                    <a:pt x="2822" y="662"/>
                  </a:cubicBezTo>
                  <a:cubicBezTo>
                    <a:pt x="2632" y="434"/>
                    <a:pt x="2359" y="244"/>
                    <a:pt x="2087" y="142"/>
                  </a:cubicBezTo>
                  <a:cubicBezTo>
                    <a:pt x="1828" y="43"/>
                    <a:pt x="1551" y="0"/>
                    <a:pt x="1278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964032" y="2268628"/>
              <a:ext cx="431714" cy="623912"/>
            </a:xfrm>
            <a:custGeom>
              <a:avLst/>
              <a:gdLst/>
              <a:ahLst/>
              <a:cxnLst/>
              <a:rect l="l" t="t" r="r" b="b"/>
              <a:pathLst>
                <a:path w="2810" h="4061" extrusionOk="0">
                  <a:moveTo>
                    <a:pt x="1424" y="0"/>
                  </a:moveTo>
                  <a:cubicBezTo>
                    <a:pt x="1016" y="0"/>
                    <a:pt x="644" y="143"/>
                    <a:pt x="533" y="411"/>
                  </a:cubicBezTo>
                  <a:cubicBezTo>
                    <a:pt x="1" y="1698"/>
                    <a:pt x="71" y="2282"/>
                    <a:pt x="381" y="2681"/>
                  </a:cubicBezTo>
                  <a:cubicBezTo>
                    <a:pt x="730" y="3131"/>
                    <a:pt x="1047" y="3100"/>
                    <a:pt x="927" y="3619"/>
                  </a:cubicBezTo>
                  <a:cubicBezTo>
                    <a:pt x="972" y="3866"/>
                    <a:pt x="1132" y="4060"/>
                    <a:pt x="1351" y="4060"/>
                  </a:cubicBezTo>
                  <a:cubicBezTo>
                    <a:pt x="1526" y="4060"/>
                    <a:pt x="1738" y="3937"/>
                    <a:pt x="1960" y="3619"/>
                  </a:cubicBezTo>
                  <a:cubicBezTo>
                    <a:pt x="2156" y="2599"/>
                    <a:pt x="2562" y="2402"/>
                    <a:pt x="2562" y="2402"/>
                  </a:cubicBezTo>
                  <a:cubicBezTo>
                    <a:pt x="2562" y="2402"/>
                    <a:pt x="2810" y="1128"/>
                    <a:pt x="2689" y="754"/>
                  </a:cubicBezTo>
                  <a:cubicBezTo>
                    <a:pt x="2535" y="239"/>
                    <a:pt x="1950" y="0"/>
                    <a:pt x="1424" y="0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3008894" y="2252190"/>
              <a:ext cx="420960" cy="334002"/>
            </a:xfrm>
            <a:custGeom>
              <a:avLst/>
              <a:gdLst/>
              <a:ahLst/>
              <a:cxnLst/>
              <a:rect l="l" t="t" r="r" b="b"/>
              <a:pathLst>
                <a:path w="2740" h="2174" extrusionOk="0">
                  <a:moveTo>
                    <a:pt x="1058" y="0"/>
                  </a:moveTo>
                  <a:cubicBezTo>
                    <a:pt x="811" y="0"/>
                    <a:pt x="596" y="52"/>
                    <a:pt x="463" y="170"/>
                  </a:cubicBezTo>
                  <a:cubicBezTo>
                    <a:pt x="1" y="582"/>
                    <a:pt x="58" y="899"/>
                    <a:pt x="58" y="899"/>
                  </a:cubicBezTo>
                  <a:cubicBezTo>
                    <a:pt x="529" y="995"/>
                    <a:pt x="1033" y="1038"/>
                    <a:pt x="1527" y="1038"/>
                  </a:cubicBezTo>
                  <a:cubicBezTo>
                    <a:pt x="1718" y="1038"/>
                    <a:pt x="1907" y="1032"/>
                    <a:pt x="2093" y="1019"/>
                  </a:cubicBezTo>
                  <a:lnTo>
                    <a:pt x="2093" y="1019"/>
                  </a:lnTo>
                  <a:cubicBezTo>
                    <a:pt x="1985" y="1400"/>
                    <a:pt x="2061" y="1843"/>
                    <a:pt x="2277" y="2173"/>
                  </a:cubicBezTo>
                  <a:lnTo>
                    <a:pt x="2530" y="2059"/>
                  </a:lnTo>
                  <a:cubicBezTo>
                    <a:pt x="2530" y="2059"/>
                    <a:pt x="2594" y="1539"/>
                    <a:pt x="2663" y="1127"/>
                  </a:cubicBezTo>
                  <a:cubicBezTo>
                    <a:pt x="2739" y="715"/>
                    <a:pt x="2537" y="417"/>
                    <a:pt x="1991" y="195"/>
                  </a:cubicBezTo>
                  <a:cubicBezTo>
                    <a:pt x="1694" y="74"/>
                    <a:pt x="1353" y="0"/>
                    <a:pt x="1058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3157919" y="2527349"/>
              <a:ext cx="34261" cy="31649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3" y="1"/>
                  </a:moveTo>
                  <a:cubicBezTo>
                    <a:pt x="61" y="1"/>
                    <a:pt x="13" y="32"/>
                    <a:pt x="7" y="84"/>
                  </a:cubicBezTo>
                  <a:cubicBezTo>
                    <a:pt x="1" y="141"/>
                    <a:pt x="32" y="192"/>
                    <a:pt x="89" y="205"/>
                  </a:cubicBezTo>
                  <a:cubicBezTo>
                    <a:pt x="94" y="205"/>
                    <a:pt x="98" y="205"/>
                    <a:pt x="102" y="205"/>
                  </a:cubicBezTo>
                  <a:cubicBezTo>
                    <a:pt x="149" y="205"/>
                    <a:pt x="198" y="174"/>
                    <a:pt x="203" y="122"/>
                  </a:cubicBezTo>
                  <a:cubicBezTo>
                    <a:pt x="222" y="65"/>
                    <a:pt x="184" y="14"/>
                    <a:pt x="127" y="2"/>
                  </a:cubicBezTo>
                  <a:cubicBezTo>
                    <a:pt x="123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3162836" y="2531498"/>
              <a:ext cx="13827" cy="11830"/>
            </a:xfrm>
            <a:custGeom>
              <a:avLst/>
              <a:gdLst/>
              <a:ahLst/>
              <a:cxnLst/>
              <a:rect l="l" t="t" r="r" b="b"/>
              <a:pathLst>
                <a:path w="90" h="77" extrusionOk="0">
                  <a:moveTo>
                    <a:pt x="45" y="0"/>
                  </a:moveTo>
                  <a:cubicBezTo>
                    <a:pt x="26" y="0"/>
                    <a:pt x="7" y="6"/>
                    <a:pt x="0" y="32"/>
                  </a:cubicBezTo>
                  <a:cubicBezTo>
                    <a:pt x="0" y="57"/>
                    <a:pt x="7" y="70"/>
                    <a:pt x="32" y="76"/>
                  </a:cubicBezTo>
                  <a:cubicBezTo>
                    <a:pt x="57" y="76"/>
                    <a:pt x="70" y="70"/>
                    <a:pt x="76" y="51"/>
                  </a:cubicBezTo>
                  <a:cubicBezTo>
                    <a:pt x="89" y="32"/>
                    <a:pt x="70" y="6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3038084" y="2503075"/>
              <a:ext cx="33339" cy="3149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115" y="0"/>
                  </a:moveTo>
                  <a:cubicBezTo>
                    <a:pt x="68" y="0"/>
                    <a:pt x="19" y="31"/>
                    <a:pt x="13" y="84"/>
                  </a:cubicBezTo>
                  <a:cubicBezTo>
                    <a:pt x="1" y="141"/>
                    <a:pt x="32" y="191"/>
                    <a:pt x="89" y="204"/>
                  </a:cubicBezTo>
                  <a:cubicBezTo>
                    <a:pt x="94" y="205"/>
                    <a:pt x="99" y="205"/>
                    <a:pt x="104" y="205"/>
                  </a:cubicBezTo>
                  <a:cubicBezTo>
                    <a:pt x="156" y="205"/>
                    <a:pt x="204" y="174"/>
                    <a:pt x="210" y="122"/>
                  </a:cubicBezTo>
                  <a:cubicBezTo>
                    <a:pt x="216" y="65"/>
                    <a:pt x="185" y="14"/>
                    <a:pt x="128" y="1"/>
                  </a:cubicBezTo>
                  <a:cubicBezTo>
                    <a:pt x="123" y="1"/>
                    <a:pt x="119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3043001" y="2506148"/>
              <a:ext cx="13827" cy="11830"/>
            </a:xfrm>
            <a:custGeom>
              <a:avLst/>
              <a:gdLst/>
              <a:ahLst/>
              <a:cxnLst/>
              <a:rect l="l" t="t" r="r" b="b"/>
              <a:pathLst>
                <a:path w="90" h="77" extrusionOk="0">
                  <a:moveTo>
                    <a:pt x="51" y="0"/>
                  </a:moveTo>
                  <a:cubicBezTo>
                    <a:pt x="26" y="0"/>
                    <a:pt x="13" y="7"/>
                    <a:pt x="0" y="32"/>
                  </a:cubicBezTo>
                  <a:cubicBezTo>
                    <a:pt x="0" y="51"/>
                    <a:pt x="13" y="70"/>
                    <a:pt x="32" y="76"/>
                  </a:cubicBezTo>
                  <a:cubicBezTo>
                    <a:pt x="57" y="76"/>
                    <a:pt x="77" y="70"/>
                    <a:pt x="83" y="45"/>
                  </a:cubicBezTo>
                  <a:cubicBezTo>
                    <a:pt x="89" y="32"/>
                    <a:pt x="77" y="7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3023489" y="2447152"/>
              <a:ext cx="73284" cy="30420"/>
            </a:xfrm>
            <a:custGeom>
              <a:avLst/>
              <a:gdLst/>
              <a:ahLst/>
              <a:cxnLst/>
              <a:rect l="l" t="t" r="r" b="b"/>
              <a:pathLst>
                <a:path w="477" h="198" extrusionOk="0">
                  <a:moveTo>
                    <a:pt x="206" y="0"/>
                  </a:moveTo>
                  <a:cubicBezTo>
                    <a:pt x="152" y="0"/>
                    <a:pt x="97" y="14"/>
                    <a:pt x="45" y="42"/>
                  </a:cubicBezTo>
                  <a:cubicBezTo>
                    <a:pt x="20" y="61"/>
                    <a:pt x="1" y="99"/>
                    <a:pt x="20" y="124"/>
                  </a:cubicBezTo>
                  <a:cubicBezTo>
                    <a:pt x="24" y="141"/>
                    <a:pt x="42" y="153"/>
                    <a:pt x="61" y="153"/>
                  </a:cubicBezTo>
                  <a:cubicBezTo>
                    <a:pt x="71" y="153"/>
                    <a:pt x="81" y="150"/>
                    <a:pt x="89" y="143"/>
                  </a:cubicBezTo>
                  <a:cubicBezTo>
                    <a:pt x="125" y="124"/>
                    <a:pt x="166" y="114"/>
                    <a:pt x="205" y="114"/>
                  </a:cubicBezTo>
                  <a:cubicBezTo>
                    <a:pt x="229" y="114"/>
                    <a:pt x="252" y="117"/>
                    <a:pt x="273" y="124"/>
                  </a:cubicBezTo>
                  <a:cubicBezTo>
                    <a:pt x="305" y="131"/>
                    <a:pt x="324" y="143"/>
                    <a:pt x="362" y="162"/>
                  </a:cubicBezTo>
                  <a:cubicBezTo>
                    <a:pt x="378" y="173"/>
                    <a:pt x="394" y="197"/>
                    <a:pt x="417" y="197"/>
                  </a:cubicBezTo>
                  <a:cubicBezTo>
                    <a:pt x="422" y="197"/>
                    <a:pt x="427" y="196"/>
                    <a:pt x="432" y="194"/>
                  </a:cubicBezTo>
                  <a:cubicBezTo>
                    <a:pt x="438" y="194"/>
                    <a:pt x="444" y="181"/>
                    <a:pt x="457" y="175"/>
                  </a:cubicBezTo>
                  <a:cubicBezTo>
                    <a:pt x="470" y="169"/>
                    <a:pt x="476" y="124"/>
                    <a:pt x="457" y="105"/>
                  </a:cubicBezTo>
                  <a:cubicBezTo>
                    <a:pt x="386" y="38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3147165" y="2472041"/>
              <a:ext cx="81119" cy="37641"/>
            </a:xfrm>
            <a:custGeom>
              <a:avLst/>
              <a:gdLst/>
              <a:ahLst/>
              <a:cxnLst/>
              <a:rect l="l" t="t" r="r" b="b"/>
              <a:pathLst>
                <a:path w="528" h="245" extrusionOk="0">
                  <a:moveTo>
                    <a:pt x="190" y="0"/>
                  </a:moveTo>
                  <a:cubicBezTo>
                    <a:pt x="139" y="0"/>
                    <a:pt x="88" y="9"/>
                    <a:pt x="39" y="26"/>
                  </a:cubicBezTo>
                  <a:cubicBezTo>
                    <a:pt x="7" y="32"/>
                    <a:pt x="1" y="76"/>
                    <a:pt x="7" y="102"/>
                  </a:cubicBezTo>
                  <a:cubicBezTo>
                    <a:pt x="7" y="108"/>
                    <a:pt x="13" y="121"/>
                    <a:pt x="20" y="127"/>
                  </a:cubicBezTo>
                  <a:cubicBezTo>
                    <a:pt x="32" y="137"/>
                    <a:pt x="44" y="140"/>
                    <a:pt x="56" y="140"/>
                  </a:cubicBezTo>
                  <a:cubicBezTo>
                    <a:pt x="75" y="140"/>
                    <a:pt x="95" y="131"/>
                    <a:pt x="115" y="127"/>
                  </a:cubicBezTo>
                  <a:cubicBezTo>
                    <a:pt x="134" y="124"/>
                    <a:pt x="155" y="122"/>
                    <a:pt x="174" y="122"/>
                  </a:cubicBezTo>
                  <a:cubicBezTo>
                    <a:pt x="194" y="122"/>
                    <a:pt x="213" y="124"/>
                    <a:pt x="229" y="127"/>
                  </a:cubicBezTo>
                  <a:cubicBezTo>
                    <a:pt x="299" y="134"/>
                    <a:pt x="362" y="165"/>
                    <a:pt x="407" y="222"/>
                  </a:cubicBezTo>
                  <a:cubicBezTo>
                    <a:pt x="421" y="237"/>
                    <a:pt x="439" y="245"/>
                    <a:pt x="457" y="245"/>
                  </a:cubicBezTo>
                  <a:cubicBezTo>
                    <a:pt x="471" y="245"/>
                    <a:pt x="484" y="240"/>
                    <a:pt x="495" y="229"/>
                  </a:cubicBezTo>
                  <a:cubicBezTo>
                    <a:pt x="521" y="203"/>
                    <a:pt x="527" y="165"/>
                    <a:pt x="508" y="140"/>
                  </a:cubicBezTo>
                  <a:cubicBezTo>
                    <a:pt x="424" y="47"/>
                    <a:pt x="308" y="0"/>
                    <a:pt x="190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3077108" y="2546093"/>
              <a:ext cx="27347" cy="20587"/>
            </a:xfrm>
            <a:custGeom>
              <a:avLst/>
              <a:gdLst/>
              <a:ahLst/>
              <a:cxnLst/>
              <a:rect l="l" t="t" r="r" b="b"/>
              <a:pathLst>
                <a:path w="178" h="134" extrusionOk="0">
                  <a:moveTo>
                    <a:pt x="64" y="0"/>
                  </a:moveTo>
                  <a:cubicBezTo>
                    <a:pt x="45" y="7"/>
                    <a:pt x="0" y="32"/>
                    <a:pt x="13" y="121"/>
                  </a:cubicBezTo>
                  <a:cubicBezTo>
                    <a:pt x="13" y="127"/>
                    <a:pt x="13" y="133"/>
                    <a:pt x="19" y="133"/>
                  </a:cubicBezTo>
                  <a:cubicBezTo>
                    <a:pt x="32" y="133"/>
                    <a:pt x="45" y="127"/>
                    <a:pt x="45" y="114"/>
                  </a:cubicBezTo>
                  <a:cubicBezTo>
                    <a:pt x="32" y="57"/>
                    <a:pt x="51" y="26"/>
                    <a:pt x="76" y="26"/>
                  </a:cubicBezTo>
                  <a:cubicBezTo>
                    <a:pt x="95" y="26"/>
                    <a:pt x="121" y="38"/>
                    <a:pt x="152" y="64"/>
                  </a:cubicBezTo>
                  <a:cubicBezTo>
                    <a:pt x="152" y="67"/>
                    <a:pt x="154" y="68"/>
                    <a:pt x="157" y="68"/>
                  </a:cubicBezTo>
                  <a:cubicBezTo>
                    <a:pt x="160" y="68"/>
                    <a:pt x="165" y="67"/>
                    <a:pt x="172" y="64"/>
                  </a:cubicBezTo>
                  <a:cubicBezTo>
                    <a:pt x="178" y="64"/>
                    <a:pt x="178" y="57"/>
                    <a:pt x="172" y="51"/>
                  </a:cubicBezTo>
                  <a:cubicBezTo>
                    <a:pt x="127" y="7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C4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3054677" y="2580507"/>
              <a:ext cx="89416" cy="49010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93" y="0"/>
                  </a:moveTo>
                  <a:cubicBezTo>
                    <a:pt x="73" y="0"/>
                    <a:pt x="56" y="7"/>
                    <a:pt x="45" y="23"/>
                  </a:cubicBezTo>
                  <a:cubicBezTo>
                    <a:pt x="1" y="93"/>
                    <a:pt x="77" y="290"/>
                    <a:pt x="267" y="315"/>
                  </a:cubicBezTo>
                  <a:cubicBezTo>
                    <a:pt x="282" y="318"/>
                    <a:pt x="297" y="319"/>
                    <a:pt x="311" y="319"/>
                  </a:cubicBezTo>
                  <a:cubicBezTo>
                    <a:pt x="481" y="319"/>
                    <a:pt x="581" y="157"/>
                    <a:pt x="552" y="87"/>
                  </a:cubicBezTo>
                  <a:cubicBezTo>
                    <a:pt x="539" y="55"/>
                    <a:pt x="506" y="49"/>
                    <a:pt x="461" y="49"/>
                  </a:cubicBezTo>
                  <a:cubicBezTo>
                    <a:pt x="431" y="49"/>
                    <a:pt x="395" y="52"/>
                    <a:pt x="357" y="52"/>
                  </a:cubicBezTo>
                  <a:cubicBezTo>
                    <a:pt x="338" y="52"/>
                    <a:pt x="319" y="51"/>
                    <a:pt x="298" y="49"/>
                  </a:cubicBezTo>
                  <a:cubicBezTo>
                    <a:pt x="214" y="35"/>
                    <a:pt x="142" y="0"/>
                    <a:pt x="93" y="0"/>
                  </a:cubicBezTo>
                  <a:close/>
                </a:path>
              </a:pathLst>
            </a:custGeom>
            <a:solidFill>
              <a:srgbClr val="8E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3067275" y="2608622"/>
              <a:ext cx="67446" cy="21816"/>
            </a:xfrm>
            <a:custGeom>
              <a:avLst/>
              <a:gdLst/>
              <a:ahLst/>
              <a:cxnLst/>
              <a:rect l="l" t="t" r="r" b="b"/>
              <a:pathLst>
                <a:path w="439" h="142" extrusionOk="0">
                  <a:moveTo>
                    <a:pt x="217" y="0"/>
                  </a:moveTo>
                  <a:cubicBezTo>
                    <a:pt x="124" y="0"/>
                    <a:pt x="43" y="14"/>
                    <a:pt x="1" y="37"/>
                  </a:cubicBezTo>
                  <a:cubicBezTo>
                    <a:pt x="45" y="88"/>
                    <a:pt x="109" y="132"/>
                    <a:pt x="185" y="138"/>
                  </a:cubicBezTo>
                  <a:cubicBezTo>
                    <a:pt x="200" y="141"/>
                    <a:pt x="214" y="142"/>
                    <a:pt x="228" y="142"/>
                  </a:cubicBezTo>
                  <a:cubicBezTo>
                    <a:pt x="326" y="142"/>
                    <a:pt x="399" y="86"/>
                    <a:pt x="438" y="31"/>
                  </a:cubicBezTo>
                  <a:lnTo>
                    <a:pt x="318" y="5"/>
                  </a:lnTo>
                  <a:cubicBezTo>
                    <a:pt x="284" y="2"/>
                    <a:pt x="250" y="0"/>
                    <a:pt x="217" y="0"/>
                  </a:cubicBez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3066353" y="2581736"/>
              <a:ext cx="69289" cy="17822"/>
            </a:xfrm>
            <a:custGeom>
              <a:avLst/>
              <a:gdLst/>
              <a:ahLst/>
              <a:cxnLst/>
              <a:rect l="l" t="t" r="r" b="b"/>
              <a:pathLst>
                <a:path w="451" h="116" extrusionOk="0">
                  <a:moveTo>
                    <a:pt x="20" y="1"/>
                  </a:moveTo>
                  <a:cubicBezTo>
                    <a:pt x="13" y="1"/>
                    <a:pt x="7" y="1"/>
                    <a:pt x="1" y="3"/>
                  </a:cubicBezTo>
                  <a:cubicBezTo>
                    <a:pt x="26" y="60"/>
                    <a:pt x="115" y="92"/>
                    <a:pt x="216" y="111"/>
                  </a:cubicBezTo>
                  <a:cubicBezTo>
                    <a:pt x="239" y="114"/>
                    <a:pt x="263" y="115"/>
                    <a:pt x="285" y="115"/>
                  </a:cubicBezTo>
                  <a:cubicBezTo>
                    <a:pt x="358" y="115"/>
                    <a:pt x="421" y="97"/>
                    <a:pt x="451" y="54"/>
                  </a:cubicBezTo>
                  <a:cubicBezTo>
                    <a:pt x="435" y="45"/>
                    <a:pt x="414" y="42"/>
                    <a:pt x="390" y="42"/>
                  </a:cubicBezTo>
                  <a:cubicBezTo>
                    <a:pt x="352" y="42"/>
                    <a:pt x="305" y="48"/>
                    <a:pt x="256" y="48"/>
                  </a:cubicBezTo>
                  <a:cubicBezTo>
                    <a:pt x="245" y="48"/>
                    <a:pt x="234" y="48"/>
                    <a:pt x="222" y="47"/>
                  </a:cubicBezTo>
                  <a:cubicBezTo>
                    <a:pt x="139" y="36"/>
                    <a:pt x="70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3318621" y="2563761"/>
              <a:ext cx="123830" cy="104625"/>
            </a:xfrm>
            <a:custGeom>
              <a:avLst/>
              <a:gdLst/>
              <a:ahLst/>
              <a:cxnLst/>
              <a:rect l="l" t="t" r="r" b="b"/>
              <a:pathLst>
                <a:path w="806" h="681" extrusionOk="0">
                  <a:moveTo>
                    <a:pt x="478" y="1"/>
                  </a:moveTo>
                  <a:cubicBezTo>
                    <a:pt x="391" y="1"/>
                    <a:pt x="297" y="33"/>
                    <a:pt x="216" y="101"/>
                  </a:cubicBezTo>
                  <a:cubicBezTo>
                    <a:pt x="45" y="234"/>
                    <a:pt x="1" y="449"/>
                    <a:pt x="102" y="583"/>
                  </a:cubicBezTo>
                  <a:cubicBezTo>
                    <a:pt x="153" y="647"/>
                    <a:pt x="236" y="680"/>
                    <a:pt x="326" y="680"/>
                  </a:cubicBezTo>
                  <a:cubicBezTo>
                    <a:pt x="415" y="680"/>
                    <a:pt x="512" y="648"/>
                    <a:pt x="597" y="583"/>
                  </a:cubicBezTo>
                  <a:cubicBezTo>
                    <a:pt x="761" y="456"/>
                    <a:pt x="806" y="240"/>
                    <a:pt x="704" y="101"/>
                  </a:cubicBezTo>
                  <a:cubicBezTo>
                    <a:pt x="652" y="36"/>
                    <a:pt x="569" y="1"/>
                    <a:pt x="478" y="1"/>
                  </a:cubicBezTo>
                  <a:close/>
                </a:path>
              </a:pathLst>
            </a:custGeom>
            <a:solidFill>
              <a:srgbClr val="F0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3348887" y="2581890"/>
              <a:ext cx="74206" cy="64988"/>
            </a:xfrm>
            <a:custGeom>
              <a:avLst/>
              <a:gdLst/>
              <a:ahLst/>
              <a:cxnLst/>
              <a:rect l="l" t="t" r="r" b="b"/>
              <a:pathLst>
                <a:path w="483" h="423" extrusionOk="0">
                  <a:moveTo>
                    <a:pt x="261" y="1"/>
                  </a:moveTo>
                  <a:cubicBezTo>
                    <a:pt x="240" y="1"/>
                    <a:pt x="219" y="3"/>
                    <a:pt x="197" y="8"/>
                  </a:cubicBezTo>
                  <a:cubicBezTo>
                    <a:pt x="159" y="14"/>
                    <a:pt x="127" y="27"/>
                    <a:pt x="108" y="53"/>
                  </a:cubicBezTo>
                  <a:cubicBezTo>
                    <a:pt x="83" y="78"/>
                    <a:pt x="64" y="116"/>
                    <a:pt x="70" y="154"/>
                  </a:cubicBezTo>
                  <a:cubicBezTo>
                    <a:pt x="83" y="186"/>
                    <a:pt x="95" y="211"/>
                    <a:pt x="108" y="236"/>
                  </a:cubicBezTo>
                  <a:cubicBezTo>
                    <a:pt x="127" y="249"/>
                    <a:pt x="133" y="268"/>
                    <a:pt x="140" y="281"/>
                  </a:cubicBezTo>
                  <a:cubicBezTo>
                    <a:pt x="152" y="306"/>
                    <a:pt x="140" y="338"/>
                    <a:pt x="121" y="357"/>
                  </a:cubicBezTo>
                  <a:cubicBezTo>
                    <a:pt x="108" y="363"/>
                    <a:pt x="95" y="366"/>
                    <a:pt x="83" y="366"/>
                  </a:cubicBezTo>
                  <a:cubicBezTo>
                    <a:pt x="70" y="366"/>
                    <a:pt x="57" y="363"/>
                    <a:pt x="45" y="357"/>
                  </a:cubicBezTo>
                  <a:cubicBezTo>
                    <a:pt x="39" y="351"/>
                    <a:pt x="33" y="348"/>
                    <a:pt x="27" y="348"/>
                  </a:cubicBezTo>
                  <a:cubicBezTo>
                    <a:pt x="20" y="348"/>
                    <a:pt x="14" y="353"/>
                    <a:pt x="7" y="363"/>
                  </a:cubicBezTo>
                  <a:cubicBezTo>
                    <a:pt x="0" y="370"/>
                    <a:pt x="0" y="395"/>
                    <a:pt x="19" y="401"/>
                  </a:cubicBezTo>
                  <a:cubicBezTo>
                    <a:pt x="32" y="408"/>
                    <a:pt x="45" y="420"/>
                    <a:pt x="64" y="420"/>
                  </a:cubicBezTo>
                  <a:cubicBezTo>
                    <a:pt x="72" y="422"/>
                    <a:pt x="79" y="423"/>
                    <a:pt x="87" y="423"/>
                  </a:cubicBezTo>
                  <a:cubicBezTo>
                    <a:pt x="111" y="423"/>
                    <a:pt x="135" y="415"/>
                    <a:pt x="159" y="401"/>
                  </a:cubicBezTo>
                  <a:cubicBezTo>
                    <a:pt x="197" y="370"/>
                    <a:pt x="216" y="325"/>
                    <a:pt x="197" y="274"/>
                  </a:cubicBezTo>
                  <a:cubicBezTo>
                    <a:pt x="190" y="249"/>
                    <a:pt x="178" y="230"/>
                    <a:pt x="159" y="211"/>
                  </a:cubicBezTo>
                  <a:cubicBezTo>
                    <a:pt x="146" y="198"/>
                    <a:pt x="127" y="179"/>
                    <a:pt x="127" y="154"/>
                  </a:cubicBezTo>
                  <a:cubicBezTo>
                    <a:pt x="127" y="141"/>
                    <a:pt x="133" y="116"/>
                    <a:pt x="152" y="103"/>
                  </a:cubicBezTo>
                  <a:cubicBezTo>
                    <a:pt x="159" y="91"/>
                    <a:pt x="165" y="91"/>
                    <a:pt x="178" y="84"/>
                  </a:cubicBezTo>
                  <a:cubicBezTo>
                    <a:pt x="197" y="91"/>
                    <a:pt x="228" y="110"/>
                    <a:pt x="247" y="122"/>
                  </a:cubicBezTo>
                  <a:cubicBezTo>
                    <a:pt x="260" y="148"/>
                    <a:pt x="260" y="179"/>
                    <a:pt x="254" y="205"/>
                  </a:cubicBezTo>
                  <a:cubicBezTo>
                    <a:pt x="247" y="217"/>
                    <a:pt x="254" y="236"/>
                    <a:pt x="273" y="236"/>
                  </a:cubicBezTo>
                  <a:lnTo>
                    <a:pt x="279" y="236"/>
                  </a:lnTo>
                  <a:cubicBezTo>
                    <a:pt x="292" y="236"/>
                    <a:pt x="305" y="230"/>
                    <a:pt x="311" y="217"/>
                  </a:cubicBezTo>
                  <a:cubicBezTo>
                    <a:pt x="324" y="179"/>
                    <a:pt x="324" y="135"/>
                    <a:pt x="305" y="91"/>
                  </a:cubicBezTo>
                  <a:cubicBezTo>
                    <a:pt x="292" y="78"/>
                    <a:pt x="279" y="72"/>
                    <a:pt x="273" y="59"/>
                  </a:cubicBezTo>
                  <a:cubicBezTo>
                    <a:pt x="317" y="59"/>
                    <a:pt x="355" y="72"/>
                    <a:pt x="387" y="91"/>
                  </a:cubicBezTo>
                  <a:cubicBezTo>
                    <a:pt x="431" y="122"/>
                    <a:pt x="444" y="186"/>
                    <a:pt x="412" y="230"/>
                  </a:cubicBezTo>
                  <a:cubicBezTo>
                    <a:pt x="406" y="243"/>
                    <a:pt x="406" y="262"/>
                    <a:pt x="419" y="268"/>
                  </a:cubicBezTo>
                  <a:cubicBezTo>
                    <a:pt x="427" y="271"/>
                    <a:pt x="433" y="272"/>
                    <a:pt x="439" y="272"/>
                  </a:cubicBezTo>
                  <a:cubicBezTo>
                    <a:pt x="448" y="272"/>
                    <a:pt x="456" y="269"/>
                    <a:pt x="463" y="262"/>
                  </a:cubicBezTo>
                  <a:cubicBezTo>
                    <a:pt x="482" y="198"/>
                    <a:pt x="469" y="103"/>
                    <a:pt x="406" y="46"/>
                  </a:cubicBezTo>
                  <a:cubicBezTo>
                    <a:pt x="369" y="18"/>
                    <a:pt x="318" y="1"/>
                    <a:pt x="261" y="1"/>
                  </a:cubicBezTo>
                  <a:close/>
                </a:path>
              </a:pathLst>
            </a:custGeom>
            <a:solidFill>
              <a:srgbClr val="C4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580580" y="2472041"/>
              <a:ext cx="416044" cy="2059938"/>
            </a:xfrm>
            <a:custGeom>
              <a:avLst/>
              <a:gdLst/>
              <a:ahLst/>
              <a:cxnLst/>
              <a:rect l="l" t="t" r="r" b="b"/>
              <a:pathLst>
                <a:path w="2708" h="13408" extrusionOk="0">
                  <a:moveTo>
                    <a:pt x="57" y="0"/>
                  </a:moveTo>
                  <a:lnTo>
                    <a:pt x="57" y="0"/>
                  </a:lnTo>
                  <a:cubicBezTo>
                    <a:pt x="0" y="647"/>
                    <a:pt x="13" y="1313"/>
                    <a:pt x="96" y="2010"/>
                  </a:cubicBezTo>
                  <a:cubicBezTo>
                    <a:pt x="96" y="2010"/>
                    <a:pt x="780" y="5155"/>
                    <a:pt x="837" y="6702"/>
                  </a:cubicBezTo>
                  <a:cubicBezTo>
                    <a:pt x="730" y="8464"/>
                    <a:pt x="596" y="13264"/>
                    <a:pt x="596" y="13264"/>
                  </a:cubicBezTo>
                  <a:cubicBezTo>
                    <a:pt x="744" y="13364"/>
                    <a:pt x="858" y="13408"/>
                    <a:pt x="972" y="13408"/>
                  </a:cubicBezTo>
                  <a:cubicBezTo>
                    <a:pt x="1102" y="13408"/>
                    <a:pt x="1231" y="13349"/>
                    <a:pt x="1408" y="13251"/>
                  </a:cubicBezTo>
                  <a:cubicBezTo>
                    <a:pt x="1725" y="10835"/>
                    <a:pt x="2397" y="8496"/>
                    <a:pt x="2498" y="6638"/>
                  </a:cubicBezTo>
                  <a:cubicBezTo>
                    <a:pt x="2708" y="3018"/>
                    <a:pt x="2074" y="95"/>
                    <a:pt x="2074" y="9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667230" y="4488344"/>
              <a:ext cx="411281" cy="162699"/>
            </a:xfrm>
            <a:custGeom>
              <a:avLst/>
              <a:gdLst/>
              <a:ahLst/>
              <a:cxnLst/>
              <a:rect l="l" t="t" r="r" b="b"/>
              <a:pathLst>
                <a:path w="2677" h="1059" extrusionOk="0">
                  <a:moveTo>
                    <a:pt x="32" y="0"/>
                  </a:moveTo>
                  <a:lnTo>
                    <a:pt x="1" y="1046"/>
                  </a:lnTo>
                  <a:lnTo>
                    <a:pt x="311" y="1046"/>
                  </a:lnTo>
                  <a:lnTo>
                    <a:pt x="356" y="469"/>
                  </a:lnTo>
                  <a:cubicBezTo>
                    <a:pt x="356" y="469"/>
                    <a:pt x="578" y="1046"/>
                    <a:pt x="1047" y="1046"/>
                  </a:cubicBezTo>
                  <a:cubicBezTo>
                    <a:pt x="1184" y="1046"/>
                    <a:pt x="1496" y="1059"/>
                    <a:pt x="1812" y="1059"/>
                  </a:cubicBezTo>
                  <a:cubicBezTo>
                    <a:pt x="2241" y="1059"/>
                    <a:pt x="2676" y="1036"/>
                    <a:pt x="2676" y="926"/>
                  </a:cubicBezTo>
                  <a:cubicBezTo>
                    <a:pt x="2676" y="583"/>
                    <a:pt x="1865" y="476"/>
                    <a:pt x="1415" y="374"/>
                  </a:cubicBezTo>
                  <a:cubicBezTo>
                    <a:pt x="1294" y="343"/>
                    <a:pt x="1199" y="317"/>
                    <a:pt x="1148" y="285"/>
                  </a:cubicBezTo>
                  <a:cubicBezTo>
                    <a:pt x="1040" y="216"/>
                    <a:pt x="857" y="0"/>
                    <a:pt x="857" y="0"/>
                  </a:cubicBezTo>
                  <a:close/>
                </a:path>
              </a:pathLst>
            </a:custGeom>
            <a:solidFill>
              <a:srgbClr val="1B1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672146" y="4485424"/>
              <a:ext cx="211555" cy="72977"/>
            </a:xfrm>
            <a:custGeom>
              <a:avLst/>
              <a:gdLst/>
              <a:ahLst/>
              <a:cxnLst/>
              <a:rect l="l" t="t" r="r" b="b"/>
              <a:pathLst>
                <a:path w="1377" h="475" extrusionOk="0">
                  <a:moveTo>
                    <a:pt x="412" y="0"/>
                  </a:moveTo>
                  <a:cubicBezTo>
                    <a:pt x="276" y="0"/>
                    <a:pt x="140" y="6"/>
                    <a:pt x="0" y="19"/>
                  </a:cubicBezTo>
                  <a:cubicBezTo>
                    <a:pt x="0" y="19"/>
                    <a:pt x="830" y="474"/>
                    <a:pt x="1202" y="474"/>
                  </a:cubicBezTo>
                  <a:cubicBezTo>
                    <a:pt x="1260" y="474"/>
                    <a:pt x="1307" y="463"/>
                    <a:pt x="1338" y="438"/>
                  </a:cubicBezTo>
                  <a:cubicBezTo>
                    <a:pt x="1357" y="425"/>
                    <a:pt x="1370" y="406"/>
                    <a:pt x="1376" y="393"/>
                  </a:cubicBezTo>
                  <a:cubicBezTo>
                    <a:pt x="1262" y="368"/>
                    <a:pt x="1167" y="336"/>
                    <a:pt x="1116" y="304"/>
                  </a:cubicBezTo>
                  <a:cubicBezTo>
                    <a:pt x="1008" y="235"/>
                    <a:pt x="825" y="19"/>
                    <a:pt x="825" y="19"/>
                  </a:cubicBezTo>
                  <a:cubicBezTo>
                    <a:pt x="685" y="6"/>
                    <a:pt x="549" y="0"/>
                    <a:pt x="412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243505" y="2373715"/>
              <a:ext cx="398529" cy="2162874"/>
            </a:xfrm>
            <a:custGeom>
              <a:avLst/>
              <a:gdLst/>
              <a:ahLst/>
              <a:cxnLst/>
              <a:rect l="l" t="t" r="r" b="b"/>
              <a:pathLst>
                <a:path w="2594" h="14078" extrusionOk="0">
                  <a:moveTo>
                    <a:pt x="2537" y="0"/>
                  </a:moveTo>
                  <a:lnTo>
                    <a:pt x="223" y="82"/>
                  </a:lnTo>
                  <a:cubicBezTo>
                    <a:pt x="223" y="82"/>
                    <a:pt x="1" y="3183"/>
                    <a:pt x="153" y="6930"/>
                  </a:cubicBezTo>
                  <a:cubicBezTo>
                    <a:pt x="229" y="8857"/>
                    <a:pt x="32" y="11412"/>
                    <a:pt x="261" y="14018"/>
                  </a:cubicBezTo>
                  <a:cubicBezTo>
                    <a:pt x="338" y="14063"/>
                    <a:pt x="456" y="14078"/>
                    <a:pt x="576" y="14078"/>
                  </a:cubicBezTo>
                  <a:cubicBezTo>
                    <a:pt x="792" y="14078"/>
                    <a:pt x="1015" y="14030"/>
                    <a:pt x="1015" y="14030"/>
                  </a:cubicBezTo>
                  <a:cubicBezTo>
                    <a:pt x="1015" y="14030"/>
                    <a:pt x="1890" y="8375"/>
                    <a:pt x="1985" y="6879"/>
                  </a:cubicBezTo>
                  <a:cubicBezTo>
                    <a:pt x="2055" y="5275"/>
                    <a:pt x="2499" y="1756"/>
                    <a:pt x="2499" y="1756"/>
                  </a:cubicBezTo>
                  <a:cubicBezTo>
                    <a:pt x="2594" y="1046"/>
                    <a:pt x="2588" y="672"/>
                    <a:pt x="2537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-6" y="4488344"/>
              <a:ext cx="412203" cy="162699"/>
            </a:xfrm>
            <a:custGeom>
              <a:avLst/>
              <a:gdLst/>
              <a:ahLst/>
              <a:cxnLst/>
              <a:rect l="l" t="t" r="r" b="b"/>
              <a:pathLst>
                <a:path w="2683" h="1059" extrusionOk="0">
                  <a:moveTo>
                    <a:pt x="1814" y="0"/>
                  </a:moveTo>
                  <a:cubicBezTo>
                    <a:pt x="1814" y="0"/>
                    <a:pt x="1637" y="216"/>
                    <a:pt x="1522" y="285"/>
                  </a:cubicBezTo>
                  <a:cubicBezTo>
                    <a:pt x="1478" y="317"/>
                    <a:pt x="1383" y="343"/>
                    <a:pt x="1262" y="374"/>
                  </a:cubicBezTo>
                  <a:cubicBezTo>
                    <a:pt x="812" y="476"/>
                    <a:pt x="1" y="583"/>
                    <a:pt x="1" y="926"/>
                  </a:cubicBezTo>
                  <a:cubicBezTo>
                    <a:pt x="1" y="1036"/>
                    <a:pt x="436" y="1059"/>
                    <a:pt x="867" y="1059"/>
                  </a:cubicBezTo>
                  <a:cubicBezTo>
                    <a:pt x="1183" y="1059"/>
                    <a:pt x="1497" y="1046"/>
                    <a:pt x="1637" y="1046"/>
                  </a:cubicBezTo>
                  <a:cubicBezTo>
                    <a:pt x="2099" y="1046"/>
                    <a:pt x="2321" y="469"/>
                    <a:pt x="2321" y="469"/>
                  </a:cubicBezTo>
                  <a:lnTo>
                    <a:pt x="2372" y="1046"/>
                  </a:lnTo>
                  <a:lnTo>
                    <a:pt x="2683" y="1046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1B1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193881" y="4485424"/>
              <a:ext cx="211555" cy="72977"/>
            </a:xfrm>
            <a:custGeom>
              <a:avLst/>
              <a:gdLst/>
              <a:ahLst/>
              <a:cxnLst/>
              <a:rect l="l" t="t" r="r" b="b"/>
              <a:pathLst>
                <a:path w="1377" h="475" extrusionOk="0">
                  <a:moveTo>
                    <a:pt x="967" y="0"/>
                  </a:moveTo>
                  <a:cubicBezTo>
                    <a:pt x="829" y="0"/>
                    <a:pt x="692" y="6"/>
                    <a:pt x="552" y="19"/>
                  </a:cubicBezTo>
                  <a:cubicBezTo>
                    <a:pt x="552" y="19"/>
                    <a:pt x="375" y="235"/>
                    <a:pt x="260" y="304"/>
                  </a:cubicBezTo>
                  <a:cubicBezTo>
                    <a:pt x="216" y="336"/>
                    <a:pt x="121" y="368"/>
                    <a:pt x="0" y="393"/>
                  </a:cubicBezTo>
                  <a:cubicBezTo>
                    <a:pt x="7" y="406"/>
                    <a:pt x="26" y="425"/>
                    <a:pt x="38" y="438"/>
                  </a:cubicBezTo>
                  <a:cubicBezTo>
                    <a:pt x="69" y="463"/>
                    <a:pt x="116" y="474"/>
                    <a:pt x="174" y="474"/>
                  </a:cubicBezTo>
                  <a:cubicBezTo>
                    <a:pt x="546" y="474"/>
                    <a:pt x="1376" y="19"/>
                    <a:pt x="1376" y="19"/>
                  </a:cubicBezTo>
                  <a:cubicBezTo>
                    <a:pt x="1240" y="6"/>
                    <a:pt x="1104" y="0"/>
                    <a:pt x="967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204635" y="2453451"/>
              <a:ext cx="857283" cy="1179456"/>
            </a:xfrm>
            <a:custGeom>
              <a:avLst/>
              <a:gdLst/>
              <a:ahLst/>
              <a:cxnLst/>
              <a:rect l="l" t="t" r="r" b="b"/>
              <a:pathLst>
                <a:path w="5580" h="7677" extrusionOk="0">
                  <a:moveTo>
                    <a:pt x="4781" y="1"/>
                  </a:moveTo>
                  <a:lnTo>
                    <a:pt x="305" y="337"/>
                  </a:lnTo>
                  <a:cubicBezTo>
                    <a:pt x="305" y="337"/>
                    <a:pt x="19" y="5644"/>
                    <a:pt x="0" y="7457"/>
                  </a:cubicBezTo>
                  <a:cubicBezTo>
                    <a:pt x="0" y="7457"/>
                    <a:pt x="1170" y="7677"/>
                    <a:pt x="2731" y="7677"/>
                  </a:cubicBezTo>
                  <a:cubicBezTo>
                    <a:pt x="3511" y="7677"/>
                    <a:pt x="4390" y="7622"/>
                    <a:pt x="5269" y="7457"/>
                  </a:cubicBezTo>
                  <a:cubicBezTo>
                    <a:pt x="5269" y="7457"/>
                    <a:pt x="5579" y="4750"/>
                    <a:pt x="4781" y="1"/>
                  </a:cubicBezTo>
                  <a:close/>
                </a:path>
              </a:pathLst>
            </a:custGeom>
            <a:solidFill>
              <a:srgbClr val="135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23346" y="1582649"/>
              <a:ext cx="318793" cy="890468"/>
            </a:xfrm>
            <a:custGeom>
              <a:avLst/>
              <a:gdLst/>
              <a:ahLst/>
              <a:cxnLst/>
              <a:rect l="l" t="t" r="r" b="b"/>
              <a:pathLst>
                <a:path w="2075" h="5796" extrusionOk="0">
                  <a:moveTo>
                    <a:pt x="1034" y="1"/>
                  </a:moveTo>
                  <a:cubicBezTo>
                    <a:pt x="1034" y="1"/>
                    <a:pt x="1" y="1789"/>
                    <a:pt x="1" y="2740"/>
                  </a:cubicBezTo>
                  <a:cubicBezTo>
                    <a:pt x="1" y="3412"/>
                    <a:pt x="762" y="5796"/>
                    <a:pt x="762" y="5796"/>
                  </a:cubicBezTo>
                  <a:lnTo>
                    <a:pt x="1415" y="5707"/>
                  </a:lnTo>
                  <a:lnTo>
                    <a:pt x="990" y="2962"/>
                  </a:lnTo>
                  <a:cubicBezTo>
                    <a:pt x="1206" y="2340"/>
                    <a:pt x="1744" y="1028"/>
                    <a:pt x="2074" y="502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64060" y="2453144"/>
              <a:ext cx="227380" cy="168999"/>
            </a:xfrm>
            <a:custGeom>
              <a:avLst/>
              <a:gdLst/>
              <a:ahLst/>
              <a:cxnLst/>
              <a:rect l="l" t="t" r="r" b="b"/>
              <a:pathLst>
                <a:path w="1480" h="1100" extrusionOk="0">
                  <a:moveTo>
                    <a:pt x="872" y="1"/>
                  </a:moveTo>
                  <a:cubicBezTo>
                    <a:pt x="635" y="1"/>
                    <a:pt x="334" y="46"/>
                    <a:pt x="256" y="136"/>
                  </a:cubicBezTo>
                  <a:cubicBezTo>
                    <a:pt x="151" y="290"/>
                    <a:pt x="232" y="746"/>
                    <a:pt x="207" y="746"/>
                  </a:cubicBezTo>
                  <a:cubicBezTo>
                    <a:pt x="207" y="746"/>
                    <a:pt x="206" y="745"/>
                    <a:pt x="205" y="745"/>
                  </a:cubicBezTo>
                  <a:cubicBezTo>
                    <a:pt x="177" y="733"/>
                    <a:pt x="115" y="660"/>
                    <a:pt x="69" y="660"/>
                  </a:cubicBezTo>
                  <a:cubicBezTo>
                    <a:pt x="42" y="660"/>
                    <a:pt x="20" y="686"/>
                    <a:pt x="15" y="770"/>
                  </a:cubicBezTo>
                  <a:cubicBezTo>
                    <a:pt x="0" y="944"/>
                    <a:pt x="214" y="1099"/>
                    <a:pt x="560" y="1099"/>
                  </a:cubicBezTo>
                  <a:cubicBezTo>
                    <a:pt x="668" y="1099"/>
                    <a:pt x="790" y="1084"/>
                    <a:pt x="922" y="1049"/>
                  </a:cubicBezTo>
                  <a:cubicBezTo>
                    <a:pt x="1479" y="903"/>
                    <a:pt x="1156" y="41"/>
                    <a:pt x="1156" y="41"/>
                  </a:cubicBezTo>
                  <a:cubicBezTo>
                    <a:pt x="1111" y="14"/>
                    <a:pt x="1001" y="1"/>
                    <a:pt x="872" y="1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13667" y="1321624"/>
              <a:ext cx="366419" cy="693662"/>
            </a:xfrm>
            <a:custGeom>
              <a:avLst/>
              <a:gdLst/>
              <a:ahLst/>
              <a:cxnLst/>
              <a:rect l="l" t="t" r="r" b="b"/>
              <a:pathLst>
                <a:path w="2385" h="4515" extrusionOk="0">
                  <a:moveTo>
                    <a:pt x="2384" y="1"/>
                  </a:moveTo>
                  <a:cubicBezTo>
                    <a:pt x="2384" y="1"/>
                    <a:pt x="774" y="1301"/>
                    <a:pt x="1" y="4173"/>
                  </a:cubicBezTo>
                  <a:lnTo>
                    <a:pt x="1186" y="4515"/>
                  </a:lnTo>
                  <a:cubicBezTo>
                    <a:pt x="1186" y="4515"/>
                    <a:pt x="1814" y="2829"/>
                    <a:pt x="2131" y="2207"/>
                  </a:cubicBezTo>
                  <a:lnTo>
                    <a:pt x="2384" y="1"/>
                  </a:lnTo>
                  <a:close/>
                </a:path>
              </a:pathLst>
            </a:custGeom>
            <a:solidFill>
              <a:srgbClr val="007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1125983" y="1168450"/>
              <a:ext cx="685980" cy="579204"/>
            </a:xfrm>
            <a:custGeom>
              <a:avLst/>
              <a:gdLst/>
              <a:ahLst/>
              <a:cxnLst/>
              <a:rect l="l" t="t" r="r" b="b"/>
              <a:pathLst>
                <a:path w="4465" h="3770" extrusionOk="0">
                  <a:moveTo>
                    <a:pt x="4375" y="1"/>
                  </a:moveTo>
                  <a:cubicBezTo>
                    <a:pt x="4357" y="1"/>
                    <a:pt x="4339" y="7"/>
                    <a:pt x="4325" y="22"/>
                  </a:cubicBezTo>
                  <a:lnTo>
                    <a:pt x="3957" y="319"/>
                  </a:lnTo>
                  <a:lnTo>
                    <a:pt x="64" y="3547"/>
                  </a:lnTo>
                  <a:cubicBezTo>
                    <a:pt x="14" y="3585"/>
                    <a:pt x="1" y="3667"/>
                    <a:pt x="52" y="3724"/>
                  </a:cubicBezTo>
                  <a:cubicBezTo>
                    <a:pt x="73" y="3753"/>
                    <a:pt x="108" y="3769"/>
                    <a:pt x="144" y="3769"/>
                  </a:cubicBezTo>
                  <a:cubicBezTo>
                    <a:pt x="172" y="3769"/>
                    <a:pt x="200" y="3759"/>
                    <a:pt x="223" y="3737"/>
                  </a:cubicBezTo>
                  <a:lnTo>
                    <a:pt x="4071" y="446"/>
                  </a:lnTo>
                  <a:lnTo>
                    <a:pt x="4426" y="148"/>
                  </a:lnTo>
                  <a:cubicBezTo>
                    <a:pt x="4458" y="117"/>
                    <a:pt x="4464" y="66"/>
                    <a:pt x="4432" y="28"/>
                  </a:cubicBezTo>
                  <a:cubicBezTo>
                    <a:pt x="4419" y="10"/>
                    <a:pt x="4397" y="1"/>
                    <a:pt x="4375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1733762" y="1168450"/>
              <a:ext cx="78200" cy="68675"/>
            </a:xfrm>
            <a:custGeom>
              <a:avLst/>
              <a:gdLst/>
              <a:ahLst/>
              <a:cxnLst/>
              <a:rect l="l" t="t" r="r" b="b"/>
              <a:pathLst>
                <a:path w="509" h="447" extrusionOk="0">
                  <a:moveTo>
                    <a:pt x="419" y="1"/>
                  </a:moveTo>
                  <a:cubicBezTo>
                    <a:pt x="401" y="1"/>
                    <a:pt x="383" y="7"/>
                    <a:pt x="369" y="22"/>
                  </a:cubicBezTo>
                  <a:lnTo>
                    <a:pt x="1" y="319"/>
                  </a:lnTo>
                  <a:cubicBezTo>
                    <a:pt x="39" y="370"/>
                    <a:pt x="83" y="408"/>
                    <a:pt x="115" y="446"/>
                  </a:cubicBezTo>
                  <a:lnTo>
                    <a:pt x="470" y="148"/>
                  </a:lnTo>
                  <a:cubicBezTo>
                    <a:pt x="502" y="117"/>
                    <a:pt x="508" y="66"/>
                    <a:pt x="476" y="28"/>
                  </a:cubicBezTo>
                  <a:cubicBezTo>
                    <a:pt x="463" y="10"/>
                    <a:pt x="441" y="1"/>
                    <a:pt x="419" y="1"/>
                  </a:cubicBez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63114" y="1421947"/>
              <a:ext cx="651720" cy="714249"/>
            </a:xfrm>
            <a:custGeom>
              <a:avLst/>
              <a:gdLst/>
              <a:ahLst/>
              <a:cxnLst/>
              <a:rect l="l" t="t" r="r" b="b"/>
              <a:pathLst>
                <a:path w="4242" h="4649" extrusionOk="0">
                  <a:moveTo>
                    <a:pt x="0" y="1"/>
                  </a:moveTo>
                  <a:lnTo>
                    <a:pt x="44" y="1859"/>
                  </a:lnTo>
                  <a:cubicBezTo>
                    <a:pt x="44" y="1859"/>
                    <a:pt x="1305" y="4648"/>
                    <a:pt x="1942" y="4648"/>
                  </a:cubicBezTo>
                  <a:cubicBezTo>
                    <a:pt x="1946" y="4648"/>
                    <a:pt x="1949" y="4648"/>
                    <a:pt x="1953" y="4648"/>
                  </a:cubicBezTo>
                  <a:cubicBezTo>
                    <a:pt x="2745" y="4610"/>
                    <a:pt x="4241" y="1079"/>
                    <a:pt x="4241" y="1079"/>
                  </a:cubicBezTo>
                  <a:lnTo>
                    <a:pt x="3627" y="882"/>
                  </a:lnTo>
                  <a:cubicBezTo>
                    <a:pt x="3265" y="1668"/>
                    <a:pt x="2010" y="3215"/>
                    <a:pt x="2010" y="3215"/>
                  </a:cubicBezTo>
                  <a:cubicBezTo>
                    <a:pt x="1002" y="11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1387009" y="1336526"/>
              <a:ext cx="233986" cy="263177"/>
            </a:xfrm>
            <a:custGeom>
              <a:avLst/>
              <a:gdLst/>
              <a:ahLst/>
              <a:cxnLst/>
              <a:rect l="l" t="t" r="r" b="b"/>
              <a:pathLst>
                <a:path w="1523" h="1713" extrusionOk="0">
                  <a:moveTo>
                    <a:pt x="966" y="0"/>
                  </a:moveTo>
                  <a:cubicBezTo>
                    <a:pt x="954" y="0"/>
                    <a:pt x="943" y="4"/>
                    <a:pt x="933" y="12"/>
                  </a:cubicBezTo>
                  <a:cubicBezTo>
                    <a:pt x="825" y="100"/>
                    <a:pt x="965" y="265"/>
                    <a:pt x="965" y="265"/>
                  </a:cubicBezTo>
                  <a:cubicBezTo>
                    <a:pt x="965" y="265"/>
                    <a:pt x="872" y="199"/>
                    <a:pt x="797" y="199"/>
                  </a:cubicBezTo>
                  <a:cubicBezTo>
                    <a:pt x="782" y="199"/>
                    <a:pt x="768" y="202"/>
                    <a:pt x="755" y="208"/>
                  </a:cubicBezTo>
                  <a:cubicBezTo>
                    <a:pt x="673" y="253"/>
                    <a:pt x="204" y="551"/>
                    <a:pt x="172" y="633"/>
                  </a:cubicBezTo>
                  <a:cubicBezTo>
                    <a:pt x="140" y="709"/>
                    <a:pt x="299" y="810"/>
                    <a:pt x="299" y="810"/>
                  </a:cubicBezTo>
                  <a:cubicBezTo>
                    <a:pt x="299" y="810"/>
                    <a:pt x="1" y="1444"/>
                    <a:pt x="394" y="1666"/>
                  </a:cubicBezTo>
                  <a:cubicBezTo>
                    <a:pt x="394" y="1666"/>
                    <a:pt x="469" y="1713"/>
                    <a:pt x="583" y="1713"/>
                  </a:cubicBezTo>
                  <a:cubicBezTo>
                    <a:pt x="715" y="1713"/>
                    <a:pt x="901" y="1650"/>
                    <a:pt x="1085" y="1381"/>
                  </a:cubicBezTo>
                  <a:cubicBezTo>
                    <a:pt x="1427" y="887"/>
                    <a:pt x="1523" y="734"/>
                    <a:pt x="1434" y="557"/>
                  </a:cubicBezTo>
                  <a:cubicBezTo>
                    <a:pt x="1353" y="400"/>
                    <a:pt x="1097" y="0"/>
                    <a:pt x="966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765710" y="1302266"/>
              <a:ext cx="406211" cy="785228"/>
            </a:xfrm>
            <a:custGeom>
              <a:avLst/>
              <a:gdLst/>
              <a:ahLst/>
              <a:cxnLst/>
              <a:rect l="l" t="t" r="r" b="b"/>
              <a:pathLst>
                <a:path w="2644" h="5111" extrusionOk="0">
                  <a:moveTo>
                    <a:pt x="0" y="0"/>
                  </a:moveTo>
                  <a:cubicBezTo>
                    <a:pt x="0" y="0"/>
                    <a:pt x="101" y="1553"/>
                    <a:pt x="881" y="3208"/>
                  </a:cubicBezTo>
                  <a:cubicBezTo>
                    <a:pt x="1661" y="4863"/>
                    <a:pt x="2022" y="5110"/>
                    <a:pt x="2022" y="5110"/>
                  </a:cubicBezTo>
                  <a:lnTo>
                    <a:pt x="2644" y="3886"/>
                  </a:lnTo>
                  <a:cubicBezTo>
                    <a:pt x="1344" y="10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51340" y="1260170"/>
              <a:ext cx="699500" cy="1289459"/>
            </a:xfrm>
            <a:custGeom>
              <a:avLst/>
              <a:gdLst/>
              <a:ahLst/>
              <a:cxnLst/>
              <a:rect l="l" t="t" r="r" b="b"/>
              <a:pathLst>
                <a:path w="4553" h="8393" extrusionOk="0">
                  <a:moveTo>
                    <a:pt x="2198" y="0"/>
                  </a:moveTo>
                  <a:cubicBezTo>
                    <a:pt x="2011" y="0"/>
                    <a:pt x="1826" y="22"/>
                    <a:pt x="1655" y="65"/>
                  </a:cubicBezTo>
                  <a:cubicBezTo>
                    <a:pt x="1560" y="90"/>
                    <a:pt x="1465" y="116"/>
                    <a:pt x="1376" y="135"/>
                  </a:cubicBezTo>
                  <a:cubicBezTo>
                    <a:pt x="1192" y="185"/>
                    <a:pt x="1002" y="242"/>
                    <a:pt x="831" y="407"/>
                  </a:cubicBezTo>
                  <a:cubicBezTo>
                    <a:pt x="577" y="654"/>
                    <a:pt x="489" y="1263"/>
                    <a:pt x="463" y="1612"/>
                  </a:cubicBezTo>
                  <a:cubicBezTo>
                    <a:pt x="362" y="2829"/>
                    <a:pt x="546" y="3603"/>
                    <a:pt x="495" y="4680"/>
                  </a:cubicBezTo>
                  <a:cubicBezTo>
                    <a:pt x="489" y="4871"/>
                    <a:pt x="476" y="5073"/>
                    <a:pt x="451" y="5289"/>
                  </a:cubicBezTo>
                  <a:lnTo>
                    <a:pt x="400" y="5600"/>
                  </a:lnTo>
                  <a:cubicBezTo>
                    <a:pt x="394" y="5619"/>
                    <a:pt x="394" y="5644"/>
                    <a:pt x="387" y="5669"/>
                  </a:cubicBezTo>
                  <a:cubicBezTo>
                    <a:pt x="356" y="5803"/>
                    <a:pt x="318" y="5936"/>
                    <a:pt x="273" y="6075"/>
                  </a:cubicBezTo>
                  <a:cubicBezTo>
                    <a:pt x="108" y="6627"/>
                    <a:pt x="1" y="7223"/>
                    <a:pt x="1" y="8104"/>
                  </a:cubicBezTo>
                  <a:cubicBezTo>
                    <a:pt x="777" y="8306"/>
                    <a:pt x="1453" y="8393"/>
                    <a:pt x="2073" y="8393"/>
                  </a:cubicBezTo>
                  <a:cubicBezTo>
                    <a:pt x="2972" y="8393"/>
                    <a:pt x="3754" y="8210"/>
                    <a:pt x="4553" y="7933"/>
                  </a:cubicBezTo>
                  <a:cubicBezTo>
                    <a:pt x="4483" y="7166"/>
                    <a:pt x="4318" y="6779"/>
                    <a:pt x="4083" y="6031"/>
                  </a:cubicBezTo>
                  <a:cubicBezTo>
                    <a:pt x="4077" y="5999"/>
                    <a:pt x="4071" y="5974"/>
                    <a:pt x="4064" y="5942"/>
                  </a:cubicBezTo>
                  <a:cubicBezTo>
                    <a:pt x="4014" y="5777"/>
                    <a:pt x="3988" y="5612"/>
                    <a:pt x="3976" y="5435"/>
                  </a:cubicBezTo>
                  <a:cubicBezTo>
                    <a:pt x="3957" y="5169"/>
                    <a:pt x="3976" y="4896"/>
                    <a:pt x="4007" y="4636"/>
                  </a:cubicBezTo>
                  <a:cubicBezTo>
                    <a:pt x="4052" y="4325"/>
                    <a:pt x="4128" y="4021"/>
                    <a:pt x="4198" y="3736"/>
                  </a:cubicBezTo>
                  <a:cubicBezTo>
                    <a:pt x="4413" y="2918"/>
                    <a:pt x="4413" y="2563"/>
                    <a:pt x="4198" y="1751"/>
                  </a:cubicBezTo>
                  <a:cubicBezTo>
                    <a:pt x="4077" y="1269"/>
                    <a:pt x="3392" y="318"/>
                    <a:pt x="3392" y="318"/>
                  </a:cubicBezTo>
                  <a:cubicBezTo>
                    <a:pt x="3316" y="274"/>
                    <a:pt x="3247" y="230"/>
                    <a:pt x="3171" y="198"/>
                  </a:cubicBezTo>
                  <a:cubicBezTo>
                    <a:pt x="2878" y="68"/>
                    <a:pt x="2533" y="0"/>
                    <a:pt x="2198" y="0"/>
                  </a:cubicBezTo>
                  <a:close/>
                </a:path>
              </a:pathLst>
            </a:custGeom>
            <a:solidFill>
              <a:srgbClr val="E4A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719926" y="1282754"/>
              <a:ext cx="250425" cy="1266413"/>
            </a:xfrm>
            <a:custGeom>
              <a:avLst/>
              <a:gdLst/>
              <a:ahLst/>
              <a:cxnLst/>
              <a:rect l="l" t="t" r="r" b="b"/>
              <a:pathLst>
                <a:path w="1630" h="8243" extrusionOk="0">
                  <a:moveTo>
                    <a:pt x="0" y="0"/>
                  </a:moveTo>
                  <a:cubicBezTo>
                    <a:pt x="0" y="0"/>
                    <a:pt x="311" y="1287"/>
                    <a:pt x="374" y="2169"/>
                  </a:cubicBezTo>
                  <a:cubicBezTo>
                    <a:pt x="444" y="3056"/>
                    <a:pt x="260" y="4673"/>
                    <a:pt x="235" y="5269"/>
                  </a:cubicBezTo>
                  <a:cubicBezTo>
                    <a:pt x="216" y="5865"/>
                    <a:pt x="507" y="8242"/>
                    <a:pt x="507" y="8242"/>
                  </a:cubicBezTo>
                  <a:lnTo>
                    <a:pt x="1629" y="7811"/>
                  </a:lnTo>
                  <a:cubicBezTo>
                    <a:pt x="1629" y="7811"/>
                    <a:pt x="1116" y="6087"/>
                    <a:pt x="1040" y="5598"/>
                  </a:cubicBezTo>
                  <a:cubicBezTo>
                    <a:pt x="862" y="4565"/>
                    <a:pt x="1458" y="3120"/>
                    <a:pt x="1357" y="2352"/>
                  </a:cubicBezTo>
                  <a:cubicBezTo>
                    <a:pt x="1262" y="1585"/>
                    <a:pt x="742" y="127"/>
                    <a:pt x="0" y="0"/>
                  </a:cubicBezTo>
                  <a:close/>
                </a:path>
              </a:pathLst>
            </a:custGeom>
            <a:solidFill>
              <a:srgbClr val="007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22150" y="1273997"/>
              <a:ext cx="361503" cy="1300520"/>
            </a:xfrm>
            <a:custGeom>
              <a:avLst/>
              <a:gdLst/>
              <a:ahLst/>
              <a:cxnLst/>
              <a:rect l="l" t="t" r="r" b="b"/>
              <a:pathLst>
                <a:path w="2353" h="8465" extrusionOk="0">
                  <a:moveTo>
                    <a:pt x="1744" y="0"/>
                  </a:moveTo>
                  <a:cubicBezTo>
                    <a:pt x="1744" y="0"/>
                    <a:pt x="932" y="0"/>
                    <a:pt x="615" y="932"/>
                  </a:cubicBezTo>
                  <a:cubicBezTo>
                    <a:pt x="400" y="1579"/>
                    <a:pt x="907" y="4229"/>
                    <a:pt x="520" y="5522"/>
                  </a:cubicBezTo>
                  <a:cubicBezTo>
                    <a:pt x="222" y="6511"/>
                    <a:pt x="0" y="7957"/>
                    <a:pt x="0" y="7957"/>
                  </a:cubicBezTo>
                  <a:cubicBezTo>
                    <a:pt x="590" y="8306"/>
                    <a:pt x="2093" y="8464"/>
                    <a:pt x="2093" y="8464"/>
                  </a:cubicBezTo>
                  <a:cubicBezTo>
                    <a:pt x="2093" y="8464"/>
                    <a:pt x="2175" y="5453"/>
                    <a:pt x="2200" y="5161"/>
                  </a:cubicBezTo>
                  <a:cubicBezTo>
                    <a:pt x="2226" y="4863"/>
                    <a:pt x="2352" y="3893"/>
                    <a:pt x="2289" y="2771"/>
                  </a:cubicBezTo>
                  <a:cubicBezTo>
                    <a:pt x="2226" y="1655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007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486094" y="1479407"/>
              <a:ext cx="31342" cy="24582"/>
            </a:xfrm>
            <a:custGeom>
              <a:avLst/>
              <a:gdLst/>
              <a:ahLst/>
              <a:cxnLst/>
              <a:rect l="l" t="t" r="r" b="b"/>
              <a:pathLst>
                <a:path w="204" h="160" extrusionOk="0">
                  <a:moveTo>
                    <a:pt x="102" y="1"/>
                  </a:moveTo>
                  <a:cubicBezTo>
                    <a:pt x="0" y="1"/>
                    <a:pt x="0" y="159"/>
                    <a:pt x="102" y="159"/>
                  </a:cubicBezTo>
                  <a:cubicBezTo>
                    <a:pt x="203" y="159"/>
                    <a:pt x="203" y="1"/>
                    <a:pt x="102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514363" y="1590485"/>
              <a:ext cx="31342" cy="24582"/>
            </a:xfrm>
            <a:custGeom>
              <a:avLst/>
              <a:gdLst/>
              <a:ahLst/>
              <a:cxnLst/>
              <a:rect l="l" t="t" r="r" b="b"/>
              <a:pathLst>
                <a:path w="204" h="160" extrusionOk="0">
                  <a:moveTo>
                    <a:pt x="102" y="1"/>
                  </a:moveTo>
                  <a:cubicBezTo>
                    <a:pt x="0" y="1"/>
                    <a:pt x="0" y="159"/>
                    <a:pt x="102" y="159"/>
                  </a:cubicBezTo>
                  <a:cubicBezTo>
                    <a:pt x="203" y="159"/>
                    <a:pt x="203" y="1"/>
                    <a:pt x="102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519279" y="1697722"/>
              <a:ext cx="31188" cy="24428"/>
            </a:xfrm>
            <a:custGeom>
              <a:avLst/>
              <a:gdLst/>
              <a:ahLst/>
              <a:cxnLst/>
              <a:rect l="l" t="t" r="r" b="b"/>
              <a:pathLst>
                <a:path w="203" h="159" extrusionOk="0">
                  <a:moveTo>
                    <a:pt x="101" y="0"/>
                  </a:moveTo>
                  <a:cubicBezTo>
                    <a:pt x="0" y="0"/>
                    <a:pt x="0" y="159"/>
                    <a:pt x="101" y="159"/>
                  </a:cubicBezTo>
                  <a:cubicBezTo>
                    <a:pt x="203" y="152"/>
                    <a:pt x="203" y="0"/>
                    <a:pt x="101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521123" y="1808646"/>
              <a:ext cx="32263" cy="24582"/>
            </a:xfrm>
            <a:custGeom>
              <a:avLst/>
              <a:gdLst/>
              <a:ahLst/>
              <a:cxnLst/>
              <a:rect l="l" t="t" r="r" b="b"/>
              <a:pathLst>
                <a:path w="210" h="160" extrusionOk="0">
                  <a:moveTo>
                    <a:pt x="102" y="1"/>
                  </a:moveTo>
                  <a:cubicBezTo>
                    <a:pt x="1" y="1"/>
                    <a:pt x="1" y="159"/>
                    <a:pt x="102" y="159"/>
                  </a:cubicBezTo>
                  <a:cubicBezTo>
                    <a:pt x="210" y="159"/>
                    <a:pt x="210" y="1"/>
                    <a:pt x="102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517282" y="1912964"/>
              <a:ext cx="32263" cy="24428"/>
            </a:xfrm>
            <a:custGeom>
              <a:avLst/>
              <a:gdLst/>
              <a:ahLst/>
              <a:cxnLst/>
              <a:rect l="l" t="t" r="r" b="b"/>
              <a:pathLst>
                <a:path w="210" h="159" extrusionOk="0">
                  <a:moveTo>
                    <a:pt x="108" y="0"/>
                  </a:moveTo>
                  <a:cubicBezTo>
                    <a:pt x="0" y="0"/>
                    <a:pt x="0" y="159"/>
                    <a:pt x="108" y="159"/>
                  </a:cubicBezTo>
                  <a:cubicBezTo>
                    <a:pt x="210" y="159"/>
                    <a:pt x="210" y="0"/>
                    <a:pt x="108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510369" y="2029880"/>
              <a:ext cx="31342" cy="24428"/>
            </a:xfrm>
            <a:custGeom>
              <a:avLst/>
              <a:gdLst/>
              <a:ahLst/>
              <a:cxnLst/>
              <a:rect l="l" t="t" r="r" b="b"/>
              <a:pathLst>
                <a:path w="204" h="159" extrusionOk="0">
                  <a:moveTo>
                    <a:pt x="102" y="0"/>
                  </a:moveTo>
                  <a:cubicBezTo>
                    <a:pt x="1" y="0"/>
                    <a:pt x="1" y="159"/>
                    <a:pt x="102" y="159"/>
                  </a:cubicBezTo>
                  <a:cubicBezTo>
                    <a:pt x="204" y="159"/>
                    <a:pt x="204" y="0"/>
                    <a:pt x="102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502687" y="2141880"/>
              <a:ext cx="32263" cy="24428"/>
            </a:xfrm>
            <a:custGeom>
              <a:avLst/>
              <a:gdLst/>
              <a:ahLst/>
              <a:cxnLst/>
              <a:rect l="l" t="t" r="r" b="b"/>
              <a:pathLst>
                <a:path w="210" h="159" extrusionOk="0">
                  <a:moveTo>
                    <a:pt x="108" y="0"/>
                  </a:moveTo>
                  <a:cubicBezTo>
                    <a:pt x="0" y="0"/>
                    <a:pt x="0" y="159"/>
                    <a:pt x="108" y="159"/>
                  </a:cubicBezTo>
                  <a:cubicBezTo>
                    <a:pt x="209" y="159"/>
                    <a:pt x="209" y="0"/>
                    <a:pt x="108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496849" y="2253879"/>
              <a:ext cx="32263" cy="24428"/>
            </a:xfrm>
            <a:custGeom>
              <a:avLst/>
              <a:gdLst/>
              <a:ahLst/>
              <a:cxnLst/>
              <a:rect l="l" t="t" r="r" b="b"/>
              <a:pathLst>
                <a:path w="210" h="159" extrusionOk="0">
                  <a:moveTo>
                    <a:pt x="102" y="0"/>
                  </a:moveTo>
                  <a:cubicBezTo>
                    <a:pt x="0" y="0"/>
                    <a:pt x="0" y="159"/>
                    <a:pt x="102" y="159"/>
                  </a:cubicBezTo>
                  <a:cubicBezTo>
                    <a:pt x="209" y="159"/>
                    <a:pt x="209" y="0"/>
                    <a:pt x="102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491932" y="2370796"/>
              <a:ext cx="30420" cy="24428"/>
            </a:xfrm>
            <a:custGeom>
              <a:avLst/>
              <a:gdLst/>
              <a:ahLst/>
              <a:cxnLst/>
              <a:rect l="l" t="t" r="r" b="b"/>
              <a:pathLst>
                <a:path w="198" h="159" extrusionOk="0">
                  <a:moveTo>
                    <a:pt x="102" y="0"/>
                  </a:moveTo>
                  <a:cubicBezTo>
                    <a:pt x="0" y="0"/>
                    <a:pt x="0" y="159"/>
                    <a:pt x="102" y="159"/>
                  </a:cubicBezTo>
                  <a:cubicBezTo>
                    <a:pt x="197" y="159"/>
                    <a:pt x="197" y="0"/>
                    <a:pt x="102" y="0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489935" y="2487558"/>
              <a:ext cx="31342" cy="24582"/>
            </a:xfrm>
            <a:custGeom>
              <a:avLst/>
              <a:gdLst/>
              <a:ahLst/>
              <a:cxnLst/>
              <a:rect l="l" t="t" r="r" b="b"/>
              <a:pathLst>
                <a:path w="204" h="160" extrusionOk="0">
                  <a:moveTo>
                    <a:pt x="102" y="1"/>
                  </a:moveTo>
                  <a:cubicBezTo>
                    <a:pt x="1" y="1"/>
                    <a:pt x="1" y="159"/>
                    <a:pt x="102" y="159"/>
                  </a:cubicBezTo>
                  <a:cubicBezTo>
                    <a:pt x="204" y="159"/>
                    <a:pt x="204" y="1"/>
                    <a:pt x="102" y="1"/>
                  </a:cubicBez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23993" y="482624"/>
              <a:ext cx="322634" cy="480724"/>
            </a:xfrm>
            <a:custGeom>
              <a:avLst/>
              <a:gdLst/>
              <a:ahLst/>
              <a:cxnLst/>
              <a:rect l="l" t="t" r="r" b="b"/>
              <a:pathLst>
                <a:path w="2100" h="3129" extrusionOk="0">
                  <a:moveTo>
                    <a:pt x="1213" y="0"/>
                  </a:moveTo>
                  <a:cubicBezTo>
                    <a:pt x="995" y="0"/>
                    <a:pt x="776" y="57"/>
                    <a:pt x="591" y="181"/>
                  </a:cubicBezTo>
                  <a:cubicBezTo>
                    <a:pt x="356" y="326"/>
                    <a:pt x="185" y="555"/>
                    <a:pt x="102" y="815"/>
                  </a:cubicBezTo>
                  <a:cubicBezTo>
                    <a:pt x="1" y="1138"/>
                    <a:pt x="52" y="1487"/>
                    <a:pt x="121" y="1816"/>
                  </a:cubicBezTo>
                  <a:cubicBezTo>
                    <a:pt x="191" y="2146"/>
                    <a:pt x="286" y="2469"/>
                    <a:pt x="280" y="2812"/>
                  </a:cubicBezTo>
                  <a:cubicBezTo>
                    <a:pt x="280" y="2901"/>
                    <a:pt x="274" y="2996"/>
                    <a:pt x="324" y="3059"/>
                  </a:cubicBezTo>
                  <a:cubicBezTo>
                    <a:pt x="375" y="3110"/>
                    <a:pt x="451" y="3129"/>
                    <a:pt x="527" y="3129"/>
                  </a:cubicBezTo>
                  <a:cubicBezTo>
                    <a:pt x="736" y="3122"/>
                    <a:pt x="914" y="2977"/>
                    <a:pt x="1066" y="2818"/>
                  </a:cubicBezTo>
                  <a:cubicBezTo>
                    <a:pt x="1339" y="2539"/>
                    <a:pt x="1580" y="2222"/>
                    <a:pt x="1764" y="1886"/>
                  </a:cubicBezTo>
                  <a:cubicBezTo>
                    <a:pt x="1928" y="1569"/>
                    <a:pt x="2100" y="1157"/>
                    <a:pt x="2093" y="789"/>
                  </a:cubicBezTo>
                  <a:cubicBezTo>
                    <a:pt x="2093" y="593"/>
                    <a:pt x="2030" y="390"/>
                    <a:pt x="1878" y="244"/>
                  </a:cubicBezTo>
                  <a:cubicBezTo>
                    <a:pt x="1744" y="111"/>
                    <a:pt x="1554" y="29"/>
                    <a:pt x="1364" y="9"/>
                  </a:cubicBezTo>
                  <a:cubicBezTo>
                    <a:pt x="1314" y="4"/>
                    <a:pt x="1263" y="0"/>
                    <a:pt x="1213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379933" y="580951"/>
              <a:ext cx="158859" cy="113536"/>
            </a:xfrm>
            <a:custGeom>
              <a:avLst/>
              <a:gdLst/>
              <a:ahLst/>
              <a:cxnLst/>
              <a:rect l="l" t="t" r="r" b="b"/>
              <a:pathLst>
                <a:path w="1034" h="739" extrusionOk="0">
                  <a:moveTo>
                    <a:pt x="651" y="1"/>
                  </a:moveTo>
                  <a:cubicBezTo>
                    <a:pt x="557" y="1"/>
                    <a:pt x="452" y="29"/>
                    <a:pt x="343" y="111"/>
                  </a:cubicBezTo>
                  <a:cubicBezTo>
                    <a:pt x="0" y="365"/>
                    <a:pt x="222" y="739"/>
                    <a:pt x="222" y="739"/>
                  </a:cubicBezTo>
                  <a:lnTo>
                    <a:pt x="1034" y="168"/>
                  </a:lnTo>
                  <a:cubicBezTo>
                    <a:pt x="1034" y="168"/>
                    <a:pt x="876" y="1"/>
                    <a:pt x="651" y="1"/>
                  </a:cubicBez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46748" y="564665"/>
              <a:ext cx="550474" cy="540488"/>
            </a:xfrm>
            <a:custGeom>
              <a:avLst/>
              <a:gdLst/>
              <a:ahLst/>
              <a:cxnLst/>
              <a:rect l="l" t="t" r="r" b="b"/>
              <a:pathLst>
                <a:path w="3583" h="3518" extrusionOk="0">
                  <a:moveTo>
                    <a:pt x="2027" y="1"/>
                  </a:moveTo>
                  <a:cubicBezTo>
                    <a:pt x="1932" y="1"/>
                    <a:pt x="1837" y="8"/>
                    <a:pt x="1744" y="21"/>
                  </a:cubicBezTo>
                  <a:cubicBezTo>
                    <a:pt x="1155" y="97"/>
                    <a:pt x="597" y="407"/>
                    <a:pt x="305" y="889"/>
                  </a:cubicBezTo>
                  <a:cubicBezTo>
                    <a:pt x="52" y="1314"/>
                    <a:pt x="1" y="1840"/>
                    <a:pt x="147" y="2316"/>
                  </a:cubicBezTo>
                  <a:cubicBezTo>
                    <a:pt x="216" y="2531"/>
                    <a:pt x="311" y="2741"/>
                    <a:pt x="445" y="2918"/>
                  </a:cubicBezTo>
                  <a:cubicBezTo>
                    <a:pt x="601" y="3152"/>
                    <a:pt x="865" y="3518"/>
                    <a:pt x="1189" y="3518"/>
                  </a:cubicBezTo>
                  <a:cubicBezTo>
                    <a:pt x="1207" y="3518"/>
                    <a:pt x="1225" y="3516"/>
                    <a:pt x="1243" y="3514"/>
                  </a:cubicBezTo>
                  <a:cubicBezTo>
                    <a:pt x="1675" y="3451"/>
                    <a:pt x="2093" y="3273"/>
                    <a:pt x="2448" y="3064"/>
                  </a:cubicBezTo>
                  <a:cubicBezTo>
                    <a:pt x="2778" y="2855"/>
                    <a:pt x="3076" y="2601"/>
                    <a:pt x="3272" y="2284"/>
                  </a:cubicBezTo>
                  <a:cubicBezTo>
                    <a:pt x="3481" y="1967"/>
                    <a:pt x="3583" y="1587"/>
                    <a:pt x="3539" y="1219"/>
                  </a:cubicBezTo>
                  <a:cubicBezTo>
                    <a:pt x="3488" y="839"/>
                    <a:pt x="3279" y="471"/>
                    <a:pt x="2943" y="249"/>
                  </a:cubicBezTo>
                  <a:cubicBezTo>
                    <a:pt x="2674" y="78"/>
                    <a:pt x="2348" y="1"/>
                    <a:pt x="2027" y="1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470577" y="644863"/>
              <a:ext cx="416044" cy="676916"/>
            </a:xfrm>
            <a:custGeom>
              <a:avLst/>
              <a:gdLst/>
              <a:ahLst/>
              <a:cxnLst/>
              <a:rect l="l" t="t" r="r" b="b"/>
              <a:pathLst>
                <a:path w="2708" h="4406" extrusionOk="0">
                  <a:moveTo>
                    <a:pt x="1268" y="0"/>
                  </a:moveTo>
                  <a:cubicBezTo>
                    <a:pt x="845" y="0"/>
                    <a:pt x="423" y="154"/>
                    <a:pt x="222" y="526"/>
                  </a:cubicBezTo>
                  <a:cubicBezTo>
                    <a:pt x="32" y="887"/>
                    <a:pt x="0" y="2219"/>
                    <a:pt x="0" y="2219"/>
                  </a:cubicBezTo>
                  <a:cubicBezTo>
                    <a:pt x="0" y="2219"/>
                    <a:pt x="368" y="2986"/>
                    <a:pt x="355" y="4044"/>
                  </a:cubicBezTo>
                  <a:cubicBezTo>
                    <a:pt x="463" y="4289"/>
                    <a:pt x="680" y="4405"/>
                    <a:pt x="890" y="4405"/>
                  </a:cubicBezTo>
                  <a:cubicBezTo>
                    <a:pt x="1098" y="4405"/>
                    <a:pt x="1300" y="4291"/>
                    <a:pt x="1382" y="4076"/>
                  </a:cubicBezTo>
                  <a:cubicBezTo>
                    <a:pt x="1382" y="3277"/>
                    <a:pt x="1667" y="3328"/>
                    <a:pt x="2124" y="2948"/>
                  </a:cubicBezTo>
                  <a:cubicBezTo>
                    <a:pt x="2511" y="2612"/>
                    <a:pt x="2707" y="2041"/>
                    <a:pt x="2447" y="646"/>
                  </a:cubicBezTo>
                  <a:cubicBezTo>
                    <a:pt x="2375" y="262"/>
                    <a:pt x="1820" y="0"/>
                    <a:pt x="1268" y="0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444152" y="629806"/>
              <a:ext cx="419116" cy="303429"/>
            </a:xfrm>
            <a:custGeom>
              <a:avLst/>
              <a:gdLst/>
              <a:ahLst/>
              <a:cxnLst/>
              <a:rect l="l" t="t" r="r" b="b"/>
              <a:pathLst>
                <a:path w="2728" h="1975" extrusionOk="0">
                  <a:moveTo>
                    <a:pt x="1449" y="1"/>
                  </a:moveTo>
                  <a:cubicBezTo>
                    <a:pt x="1280" y="1"/>
                    <a:pt x="1106" y="17"/>
                    <a:pt x="939" y="47"/>
                  </a:cubicBezTo>
                  <a:cubicBezTo>
                    <a:pt x="343" y="161"/>
                    <a:pt x="83" y="415"/>
                    <a:pt x="64" y="839"/>
                  </a:cubicBezTo>
                  <a:cubicBezTo>
                    <a:pt x="52" y="1270"/>
                    <a:pt x="1" y="1797"/>
                    <a:pt x="1" y="1797"/>
                  </a:cubicBezTo>
                  <a:lnTo>
                    <a:pt x="235" y="1974"/>
                  </a:lnTo>
                  <a:cubicBezTo>
                    <a:pt x="597" y="1733"/>
                    <a:pt x="559" y="814"/>
                    <a:pt x="559" y="814"/>
                  </a:cubicBezTo>
                  <a:lnTo>
                    <a:pt x="559" y="814"/>
                  </a:lnTo>
                  <a:cubicBezTo>
                    <a:pt x="590" y="903"/>
                    <a:pt x="660" y="992"/>
                    <a:pt x="730" y="1049"/>
                  </a:cubicBezTo>
                  <a:cubicBezTo>
                    <a:pt x="781" y="1087"/>
                    <a:pt x="844" y="1118"/>
                    <a:pt x="907" y="1118"/>
                  </a:cubicBezTo>
                  <a:cubicBezTo>
                    <a:pt x="971" y="1118"/>
                    <a:pt x="1041" y="1093"/>
                    <a:pt x="1072" y="1036"/>
                  </a:cubicBezTo>
                  <a:cubicBezTo>
                    <a:pt x="1104" y="985"/>
                    <a:pt x="1117" y="890"/>
                    <a:pt x="1072" y="846"/>
                  </a:cubicBezTo>
                  <a:lnTo>
                    <a:pt x="1072" y="846"/>
                  </a:lnTo>
                  <a:cubicBezTo>
                    <a:pt x="1199" y="953"/>
                    <a:pt x="1326" y="1049"/>
                    <a:pt x="1484" y="1080"/>
                  </a:cubicBezTo>
                  <a:cubicBezTo>
                    <a:pt x="1506" y="1084"/>
                    <a:pt x="1529" y="1086"/>
                    <a:pt x="1552" y="1086"/>
                  </a:cubicBezTo>
                  <a:cubicBezTo>
                    <a:pt x="1600" y="1086"/>
                    <a:pt x="1646" y="1077"/>
                    <a:pt x="1681" y="1055"/>
                  </a:cubicBezTo>
                  <a:cubicBezTo>
                    <a:pt x="1738" y="1017"/>
                    <a:pt x="1776" y="941"/>
                    <a:pt x="1757" y="871"/>
                  </a:cubicBezTo>
                  <a:lnTo>
                    <a:pt x="1757" y="871"/>
                  </a:lnTo>
                  <a:cubicBezTo>
                    <a:pt x="1884" y="992"/>
                    <a:pt x="2049" y="1068"/>
                    <a:pt x="2213" y="1099"/>
                  </a:cubicBezTo>
                  <a:cubicBezTo>
                    <a:pt x="2239" y="1106"/>
                    <a:pt x="2266" y="1111"/>
                    <a:pt x="2293" y="1111"/>
                  </a:cubicBezTo>
                  <a:cubicBezTo>
                    <a:pt x="2338" y="1111"/>
                    <a:pt x="2382" y="1097"/>
                    <a:pt x="2410" y="1061"/>
                  </a:cubicBezTo>
                  <a:cubicBezTo>
                    <a:pt x="2461" y="1017"/>
                    <a:pt x="2461" y="928"/>
                    <a:pt x="2442" y="865"/>
                  </a:cubicBezTo>
                  <a:lnTo>
                    <a:pt x="2442" y="865"/>
                  </a:lnTo>
                  <a:cubicBezTo>
                    <a:pt x="2486" y="890"/>
                    <a:pt x="2524" y="903"/>
                    <a:pt x="2569" y="909"/>
                  </a:cubicBezTo>
                  <a:cubicBezTo>
                    <a:pt x="2587" y="915"/>
                    <a:pt x="2605" y="917"/>
                    <a:pt x="2622" y="917"/>
                  </a:cubicBezTo>
                  <a:cubicBezTo>
                    <a:pt x="2664" y="917"/>
                    <a:pt x="2700" y="904"/>
                    <a:pt x="2727" y="890"/>
                  </a:cubicBezTo>
                  <a:cubicBezTo>
                    <a:pt x="2702" y="751"/>
                    <a:pt x="2632" y="560"/>
                    <a:pt x="2467" y="339"/>
                  </a:cubicBezTo>
                  <a:cubicBezTo>
                    <a:pt x="2294" y="106"/>
                    <a:pt x="1886" y="1"/>
                    <a:pt x="1449" y="1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57551" y="911573"/>
              <a:ext cx="31342" cy="32263"/>
            </a:xfrm>
            <a:custGeom>
              <a:avLst/>
              <a:gdLst/>
              <a:ahLst/>
              <a:cxnLst/>
              <a:rect l="l" t="t" r="r" b="b"/>
              <a:pathLst>
                <a:path w="204" h="210" extrusionOk="0">
                  <a:moveTo>
                    <a:pt x="102" y="1"/>
                  </a:moveTo>
                  <a:cubicBezTo>
                    <a:pt x="51" y="7"/>
                    <a:pt x="0" y="51"/>
                    <a:pt x="0" y="109"/>
                  </a:cubicBezTo>
                  <a:cubicBezTo>
                    <a:pt x="0" y="159"/>
                    <a:pt x="45" y="210"/>
                    <a:pt x="102" y="210"/>
                  </a:cubicBezTo>
                  <a:cubicBezTo>
                    <a:pt x="159" y="210"/>
                    <a:pt x="203" y="166"/>
                    <a:pt x="203" y="109"/>
                  </a:cubicBezTo>
                  <a:cubicBezTo>
                    <a:pt x="203" y="51"/>
                    <a:pt x="159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73068" y="917411"/>
              <a:ext cx="12905" cy="11830"/>
            </a:xfrm>
            <a:custGeom>
              <a:avLst/>
              <a:gdLst/>
              <a:ahLst/>
              <a:cxnLst/>
              <a:rect l="l" t="t" r="r" b="b"/>
              <a:pathLst>
                <a:path w="84" h="77" extrusionOk="0">
                  <a:moveTo>
                    <a:pt x="45" y="1"/>
                  </a:moveTo>
                  <a:cubicBezTo>
                    <a:pt x="20" y="1"/>
                    <a:pt x="1" y="20"/>
                    <a:pt x="1" y="39"/>
                  </a:cubicBezTo>
                  <a:cubicBezTo>
                    <a:pt x="1" y="64"/>
                    <a:pt x="20" y="77"/>
                    <a:pt x="45" y="77"/>
                  </a:cubicBezTo>
                  <a:cubicBezTo>
                    <a:pt x="64" y="77"/>
                    <a:pt x="83" y="64"/>
                    <a:pt x="83" y="39"/>
                  </a:cubicBezTo>
                  <a:cubicBezTo>
                    <a:pt x="83" y="13"/>
                    <a:pt x="64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782149" y="911573"/>
              <a:ext cx="31342" cy="32263"/>
            </a:xfrm>
            <a:custGeom>
              <a:avLst/>
              <a:gdLst/>
              <a:ahLst/>
              <a:cxnLst/>
              <a:rect l="l" t="t" r="r" b="b"/>
              <a:pathLst>
                <a:path w="204" h="210" extrusionOk="0">
                  <a:moveTo>
                    <a:pt x="102" y="1"/>
                  </a:moveTo>
                  <a:cubicBezTo>
                    <a:pt x="45" y="7"/>
                    <a:pt x="1" y="51"/>
                    <a:pt x="1" y="109"/>
                  </a:cubicBezTo>
                  <a:cubicBezTo>
                    <a:pt x="1" y="159"/>
                    <a:pt x="45" y="210"/>
                    <a:pt x="102" y="210"/>
                  </a:cubicBezTo>
                  <a:cubicBezTo>
                    <a:pt x="159" y="210"/>
                    <a:pt x="204" y="166"/>
                    <a:pt x="204" y="109"/>
                  </a:cubicBezTo>
                  <a:cubicBezTo>
                    <a:pt x="204" y="51"/>
                    <a:pt x="159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797819" y="917411"/>
              <a:ext cx="11830" cy="11830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8" y="1"/>
                  </a:moveTo>
                  <a:cubicBezTo>
                    <a:pt x="26" y="1"/>
                    <a:pt x="0" y="20"/>
                    <a:pt x="0" y="39"/>
                  </a:cubicBezTo>
                  <a:cubicBezTo>
                    <a:pt x="0" y="64"/>
                    <a:pt x="13" y="77"/>
                    <a:pt x="38" y="77"/>
                  </a:cubicBezTo>
                  <a:cubicBezTo>
                    <a:pt x="64" y="77"/>
                    <a:pt x="76" y="64"/>
                    <a:pt x="76" y="39"/>
                  </a:cubicBezTo>
                  <a:cubicBezTo>
                    <a:pt x="76" y="13"/>
                    <a:pt x="64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67553" y="854728"/>
              <a:ext cx="73284" cy="30266"/>
            </a:xfrm>
            <a:custGeom>
              <a:avLst/>
              <a:gdLst/>
              <a:ahLst/>
              <a:cxnLst/>
              <a:rect l="l" t="t" r="r" b="b"/>
              <a:pathLst>
                <a:path w="477" h="197" extrusionOk="0">
                  <a:moveTo>
                    <a:pt x="223" y="0"/>
                  </a:moveTo>
                  <a:cubicBezTo>
                    <a:pt x="154" y="0"/>
                    <a:pt x="84" y="22"/>
                    <a:pt x="20" y="66"/>
                  </a:cubicBezTo>
                  <a:cubicBezTo>
                    <a:pt x="1" y="79"/>
                    <a:pt x="1" y="130"/>
                    <a:pt x="7" y="149"/>
                  </a:cubicBezTo>
                  <a:cubicBezTo>
                    <a:pt x="7" y="162"/>
                    <a:pt x="13" y="162"/>
                    <a:pt x="20" y="168"/>
                  </a:cubicBezTo>
                  <a:cubicBezTo>
                    <a:pt x="29" y="171"/>
                    <a:pt x="37" y="173"/>
                    <a:pt x="45" y="173"/>
                  </a:cubicBezTo>
                  <a:cubicBezTo>
                    <a:pt x="66" y="173"/>
                    <a:pt x="84" y="163"/>
                    <a:pt x="102" y="149"/>
                  </a:cubicBezTo>
                  <a:cubicBezTo>
                    <a:pt x="134" y="136"/>
                    <a:pt x="166" y="130"/>
                    <a:pt x="197" y="130"/>
                  </a:cubicBezTo>
                  <a:cubicBezTo>
                    <a:pt x="210" y="127"/>
                    <a:pt x="223" y="126"/>
                    <a:pt x="237" y="126"/>
                  </a:cubicBezTo>
                  <a:cubicBezTo>
                    <a:pt x="288" y="126"/>
                    <a:pt x="341" y="145"/>
                    <a:pt x="381" y="181"/>
                  </a:cubicBezTo>
                  <a:cubicBezTo>
                    <a:pt x="389" y="192"/>
                    <a:pt x="403" y="197"/>
                    <a:pt x="416" y="197"/>
                  </a:cubicBezTo>
                  <a:cubicBezTo>
                    <a:pt x="433" y="197"/>
                    <a:pt x="450" y="188"/>
                    <a:pt x="457" y="174"/>
                  </a:cubicBezTo>
                  <a:cubicBezTo>
                    <a:pt x="476" y="155"/>
                    <a:pt x="476" y="111"/>
                    <a:pt x="451" y="92"/>
                  </a:cubicBezTo>
                  <a:cubicBezTo>
                    <a:pt x="383" y="30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28360" y="854728"/>
              <a:ext cx="85882" cy="30266"/>
            </a:xfrm>
            <a:custGeom>
              <a:avLst/>
              <a:gdLst/>
              <a:ahLst/>
              <a:cxnLst/>
              <a:rect l="l" t="t" r="r" b="b"/>
              <a:pathLst>
                <a:path w="559" h="197" extrusionOk="0">
                  <a:moveTo>
                    <a:pt x="296" y="0"/>
                  </a:moveTo>
                  <a:cubicBezTo>
                    <a:pt x="203" y="0"/>
                    <a:pt x="110" y="30"/>
                    <a:pt x="32" y="92"/>
                  </a:cubicBezTo>
                  <a:cubicBezTo>
                    <a:pt x="6" y="111"/>
                    <a:pt x="0" y="155"/>
                    <a:pt x="25" y="174"/>
                  </a:cubicBezTo>
                  <a:cubicBezTo>
                    <a:pt x="40" y="188"/>
                    <a:pt x="58" y="197"/>
                    <a:pt x="76" y="197"/>
                  </a:cubicBezTo>
                  <a:cubicBezTo>
                    <a:pt x="90" y="197"/>
                    <a:pt x="103" y="192"/>
                    <a:pt x="114" y="181"/>
                  </a:cubicBezTo>
                  <a:cubicBezTo>
                    <a:pt x="155" y="145"/>
                    <a:pt x="215" y="126"/>
                    <a:pt x="273" y="126"/>
                  </a:cubicBezTo>
                  <a:cubicBezTo>
                    <a:pt x="288" y="126"/>
                    <a:pt x="303" y="127"/>
                    <a:pt x="317" y="130"/>
                  </a:cubicBezTo>
                  <a:cubicBezTo>
                    <a:pt x="355" y="130"/>
                    <a:pt x="387" y="136"/>
                    <a:pt x="419" y="149"/>
                  </a:cubicBezTo>
                  <a:cubicBezTo>
                    <a:pt x="441" y="163"/>
                    <a:pt x="461" y="173"/>
                    <a:pt x="484" y="173"/>
                  </a:cubicBezTo>
                  <a:cubicBezTo>
                    <a:pt x="493" y="173"/>
                    <a:pt x="503" y="171"/>
                    <a:pt x="514" y="168"/>
                  </a:cubicBezTo>
                  <a:cubicBezTo>
                    <a:pt x="520" y="162"/>
                    <a:pt x="533" y="162"/>
                    <a:pt x="539" y="149"/>
                  </a:cubicBezTo>
                  <a:cubicBezTo>
                    <a:pt x="558" y="130"/>
                    <a:pt x="545" y="79"/>
                    <a:pt x="526" y="66"/>
                  </a:cubicBezTo>
                  <a:cubicBezTo>
                    <a:pt x="456" y="22"/>
                    <a:pt x="376" y="0"/>
                    <a:pt x="296" y="0"/>
                  </a:cubicBezTo>
                  <a:close/>
                </a:path>
              </a:pathLst>
            </a:custGeom>
            <a:solidFill>
              <a:srgbClr val="5B3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91658" y="984856"/>
              <a:ext cx="82963" cy="34107"/>
            </a:xfrm>
            <a:custGeom>
              <a:avLst/>
              <a:gdLst/>
              <a:ahLst/>
              <a:cxnLst/>
              <a:rect l="l" t="t" r="r" b="b"/>
              <a:pathLst>
                <a:path w="540" h="222" extrusionOk="0">
                  <a:moveTo>
                    <a:pt x="66" y="1"/>
                  </a:moveTo>
                  <a:cubicBezTo>
                    <a:pt x="54" y="1"/>
                    <a:pt x="42" y="4"/>
                    <a:pt x="32" y="12"/>
                  </a:cubicBezTo>
                  <a:cubicBezTo>
                    <a:pt x="7" y="25"/>
                    <a:pt x="0" y="63"/>
                    <a:pt x="19" y="88"/>
                  </a:cubicBezTo>
                  <a:cubicBezTo>
                    <a:pt x="83" y="164"/>
                    <a:pt x="197" y="221"/>
                    <a:pt x="324" y="221"/>
                  </a:cubicBezTo>
                  <a:cubicBezTo>
                    <a:pt x="381" y="221"/>
                    <a:pt x="444" y="208"/>
                    <a:pt x="501" y="183"/>
                  </a:cubicBezTo>
                  <a:cubicBezTo>
                    <a:pt x="526" y="170"/>
                    <a:pt x="539" y="139"/>
                    <a:pt x="526" y="113"/>
                  </a:cubicBezTo>
                  <a:cubicBezTo>
                    <a:pt x="512" y="95"/>
                    <a:pt x="492" y="83"/>
                    <a:pt x="472" y="83"/>
                  </a:cubicBezTo>
                  <a:cubicBezTo>
                    <a:pt x="464" y="83"/>
                    <a:pt x="457" y="85"/>
                    <a:pt x="450" y="88"/>
                  </a:cubicBezTo>
                  <a:cubicBezTo>
                    <a:pt x="409" y="109"/>
                    <a:pt x="367" y="117"/>
                    <a:pt x="326" y="117"/>
                  </a:cubicBezTo>
                  <a:cubicBezTo>
                    <a:pt x="230" y="117"/>
                    <a:pt x="146" y="69"/>
                    <a:pt x="114" y="25"/>
                  </a:cubicBezTo>
                  <a:cubicBezTo>
                    <a:pt x="103" y="9"/>
                    <a:pt x="84" y="1"/>
                    <a:pt x="66" y="1"/>
                  </a:cubicBezTo>
                  <a:close/>
                </a:path>
              </a:pathLst>
            </a:custGeom>
            <a:solidFill>
              <a:srgbClr val="C17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1282" y="950749"/>
              <a:ext cx="27501" cy="21355"/>
            </a:xfrm>
            <a:custGeom>
              <a:avLst/>
              <a:gdLst/>
              <a:ahLst/>
              <a:cxnLst/>
              <a:rect l="l" t="t" r="r" b="b"/>
              <a:pathLst>
                <a:path w="179" h="139" extrusionOk="0">
                  <a:moveTo>
                    <a:pt x="94" y="1"/>
                  </a:moveTo>
                  <a:cubicBezTo>
                    <a:pt x="71" y="1"/>
                    <a:pt x="45" y="11"/>
                    <a:pt x="13" y="25"/>
                  </a:cubicBezTo>
                  <a:cubicBezTo>
                    <a:pt x="1" y="25"/>
                    <a:pt x="1" y="44"/>
                    <a:pt x="1" y="44"/>
                  </a:cubicBezTo>
                  <a:cubicBezTo>
                    <a:pt x="13" y="50"/>
                    <a:pt x="20" y="50"/>
                    <a:pt x="20" y="50"/>
                  </a:cubicBezTo>
                  <a:cubicBezTo>
                    <a:pt x="44" y="31"/>
                    <a:pt x="68" y="22"/>
                    <a:pt x="89" y="22"/>
                  </a:cubicBezTo>
                  <a:cubicBezTo>
                    <a:pt x="96" y="22"/>
                    <a:pt x="102" y="23"/>
                    <a:pt x="108" y="25"/>
                  </a:cubicBezTo>
                  <a:cubicBezTo>
                    <a:pt x="127" y="37"/>
                    <a:pt x="140" y="69"/>
                    <a:pt x="121" y="120"/>
                  </a:cubicBezTo>
                  <a:cubicBezTo>
                    <a:pt x="121" y="126"/>
                    <a:pt x="121" y="126"/>
                    <a:pt x="140" y="139"/>
                  </a:cubicBezTo>
                  <a:cubicBezTo>
                    <a:pt x="146" y="139"/>
                    <a:pt x="146" y="139"/>
                    <a:pt x="153" y="132"/>
                  </a:cubicBezTo>
                  <a:cubicBezTo>
                    <a:pt x="178" y="44"/>
                    <a:pt x="146" y="12"/>
                    <a:pt x="121" y="6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C17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93606" y="901586"/>
              <a:ext cx="117992" cy="112461"/>
            </a:xfrm>
            <a:custGeom>
              <a:avLst/>
              <a:gdLst/>
              <a:ahLst/>
              <a:cxnLst/>
              <a:rect l="l" t="t" r="r" b="b"/>
              <a:pathLst>
                <a:path w="768" h="732" extrusionOk="0">
                  <a:moveTo>
                    <a:pt x="295" y="1"/>
                  </a:moveTo>
                  <a:cubicBezTo>
                    <a:pt x="232" y="1"/>
                    <a:pt x="173" y="20"/>
                    <a:pt x="127" y="59"/>
                  </a:cubicBezTo>
                  <a:cubicBezTo>
                    <a:pt x="0" y="174"/>
                    <a:pt x="0" y="402"/>
                    <a:pt x="140" y="567"/>
                  </a:cubicBezTo>
                  <a:cubicBezTo>
                    <a:pt x="233" y="672"/>
                    <a:pt x="358" y="731"/>
                    <a:pt x="469" y="731"/>
                  </a:cubicBezTo>
                  <a:cubicBezTo>
                    <a:pt x="531" y="731"/>
                    <a:pt x="589" y="713"/>
                    <a:pt x="634" y="674"/>
                  </a:cubicBezTo>
                  <a:cubicBezTo>
                    <a:pt x="767" y="560"/>
                    <a:pt x="761" y="332"/>
                    <a:pt x="615" y="167"/>
                  </a:cubicBezTo>
                  <a:cubicBezTo>
                    <a:pt x="527" y="59"/>
                    <a:pt x="405" y="1"/>
                    <a:pt x="295" y="1"/>
                  </a:cubicBezTo>
                  <a:close/>
                </a:path>
              </a:pathLst>
            </a:custGeom>
            <a:solidFill>
              <a:srgbClr val="E7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10045" y="920791"/>
              <a:ext cx="70365" cy="71748"/>
            </a:xfrm>
            <a:custGeom>
              <a:avLst/>
              <a:gdLst/>
              <a:ahLst/>
              <a:cxnLst/>
              <a:rect l="l" t="t" r="r" b="b"/>
              <a:pathLst>
                <a:path w="458" h="467" extrusionOk="0">
                  <a:moveTo>
                    <a:pt x="213" y="0"/>
                  </a:moveTo>
                  <a:cubicBezTo>
                    <a:pt x="178" y="0"/>
                    <a:pt x="145" y="8"/>
                    <a:pt x="115" y="23"/>
                  </a:cubicBezTo>
                  <a:cubicBezTo>
                    <a:pt x="45" y="61"/>
                    <a:pt x="1" y="150"/>
                    <a:pt x="26" y="213"/>
                  </a:cubicBezTo>
                  <a:cubicBezTo>
                    <a:pt x="31" y="228"/>
                    <a:pt x="43" y="235"/>
                    <a:pt x="54" y="235"/>
                  </a:cubicBezTo>
                  <a:cubicBezTo>
                    <a:pt x="58" y="235"/>
                    <a:pt x="61" y="234"/>
                    <a:pt x="64" y="232"/>
                  </a:cubicBezTo>
                  <a:cubicBezTo>
                    <a:pt x="83" y="220"/>
                    <a:pt x="90" y="207"/>
                    <a:pt x="83" y="188"/>
                  </a:cubicBezTo>
                  <a:cubicBezTo>
                    <a:pt x="64" y="144"/>
                    <a:pt x="96" y="87"/>
                    <a:pt x="140" y="61"/>
                  </a:cubicBezTo>
                  <a:cubicBezTo>
                    <a:pt x="164" y="53"/>
                    <a:pt x="187" y="48"/>
                    <a:pt x="214" y="48"/>
                  </a:cubicBezTo>
                  <a:cubicBezTo>
                    <a:pt x="230" y="48"/>
                    <a:pt x="248" y="50"/>
                    <a:pt x="267" y="55"/>
                  </a:cubicBezTo>
                  <a:cubicBezTo>
                    <a:pt x="248" y="61"/>
                    <a:pt x="236" y="74"/>
                    <a:pt x="223" y="87"/>
                  </a:cubicBezTo>
                  <a:cubicBezTo>
                    <a:pt x="191" y="118"/>
                    <a:pt x="178" y="169"/>
                    <a:pt x="185" y="213"/>
                  </a:cubicBezTo>
                  <a:cubicBezTo>
                    <a:pt x="185" y="232"/>
                    <a:pt x="191" y="239"/>
                    <a:pt x="210" y="239"/>
                  </a:cubicBezTo>
                  <a:lnTo>
                    <a:pt x="216" y="239"/>
                  </a:lnTo>
                  <a:cubicBezTo>
                    <a:pt x="236" y="239"/>
                    <a:pt x="242" y="220"/>
                    <a:pt x="242" y="207"/>
                  </a:cubicBezTo>
                  <a:cubicBezTo>
                    <a:pt x="236" y="182"/>
                    <a:pt x="248" y="150"/>
                    <a:pt x="267" y="125"/>
                  </a:cubicBezTo>
                  <a:cubicBezTo>
                    <a:pt x="280" y="112"/>
                    <a:pt x="318" y="106"/>
                    <a:pt x="343" y="106"/>
                  </a:cubicBezTo>
                  <a:lnTo>
                    <a:pt x="369" y="125"/>
                  </a:lnTo>
                  <a:cubicBezTo>
                    <a:pt x="375" y="150"/>
                    <a:pt x="381" y="175"/>
                    <a:pt x="375" y="188"/>
                  </a:cubicBezTo>
                  <a:cubicBezTo>
                    <a:pt x="369" y="207"/>
                    <a:pt x="350" y="220"/>
                    <a:pt x="337" y="239"/>
                  </a:cubicBezTo>
                  <a:cubicBezTo>
                    <a:pt x="312" y="251"/>
                    <a:pt x="299" y="270"/>
                    <a:pt x="280" y="296"/>
                  </a:cubicBezTo>
                  <a:cubicBezTo>
                    <a:pt x="255" y="334"/>
                    <a:pt x="267" y="391"/>
                    <a:pt x="299" y="429"/>
                  </a:cubicBezTo>
                  <a:cubicBezTo>
                    <a:pt x="318" y="454"/>
                    <a:pt x="350" y="467"/>
                    <a:pt x="381" y="467"/>
                  </a:cubicBezTo>
                  <a:cubicBezTo>
                    <a:pt x="400" y="467"/>
                    <a:pt x="413" y="467"/>
                    <a:pt x="432" y="461"/>
                  </a:cubicBezTo>
                  <a:cubicBezTo>
                    <a:pt x="445" y="454"/>
                    <a:pt x="457" y="435"/>
                    <a:pt x="445" y="423"/>
                  </a:cubicBezTo>
                  <a:cubicBezTo>
                    <a:pt x="440" y="408"/>
                    <a:pt x="432" y="401"/>
                    <a:pt x="420" y="401"/>
                  </a:cubicBezTo>
                  <a:cubicBezTo>
                    <a:pt x="416" y="401"/>
                    <a:pt x="411" y="402"/>
                    <a:pt x="407" y="404"/>
                  </a:cubicBezTo>
                  <a:cubicBezTo>
                    <a:pt x="400" y="405"/>
                    <a:pt x="393" y="406"/>
                    <a:pt x="385" y="406"/>
                  </a:cubicBezTo>
                  <a:cubicBezTo>
                    <a:pt x="366" y="406"/>
                    <a:pt x="346" y="400"/>
                    <a:pt x="337" y="391"/>
                  </a:cubicBezTo>
                  <a:cubicBezTo>
                    <a:pt x="318" y="372"/>
                    <a:pt x="312" y="340"/>
                    <a:pt x="331" y="315"/>
                  </a:cubicBezTo>
                  <a:cubicBezTo>
                    <a:pt x="337" y="302"/>
                    <a:pt x="350" y="296"/>
                    <a:pt x="369" y="277"/>
                  </a:cubicBezTo>
                  <a:cubicBezTo>
                    <a:pt x="381" y="251"/>
                    <a:pt x="413" y="239"/>
                    <a:pt x="426" y="207"/>
                  </a:cubicBezTo>
                  <a:cubicBezTo>
                    <a:pt x="438" y="175"/>
                    <a:pt x="432" y="125"/>
                    <a:pt x="407" y="93"/>
                  </a:cubicBezTo>
                  <a:cubicBezTo>
                    <a:pt x="394" y="74"/>
                    <a:pt x="369" y="49"/>
                    <a:pt x="331" y="30"/>
                  </a:cubicBezTo>
                  <a:cubicBezTo>
                    <a:pt x="291" y="10"/>
                    <a:pt x="251" y="0"/>
                    <a:pt x="213" y="0"/>
                  </a:cubicBezTo>
                  <a:close/>
                </a:path>
              </a:pathLst>
            </a:custGeom>
            <a:solidFill>
              <a:srgbClr val="C17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1247778" y="3326250"/>
              <a:ext cx="41174" cy="1333552"/>
            </a:xfrm>
            <a:custGeom>
              <a:avLst/>
              <a:gdLst/>
              <a:ahLst/>
              <a:cxnLst/>
              <a:rect l="l" t="t" r="r" b="b"/>
              <a:pathLst>
                <a:path w="268" h="8680" extrusionOk="0">
                  <a:moveTo>
                    <a:pt x="1" y="1"/>
                  </a:moveTo>
                  <a:lnTo>
                    <a:pt x="1" y="8680"/>
                  </a:lnTo>
                  <a:lnTo>
                    <a:pt x="267" y="8680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1172805" y="3295062"/>
              <a:ext cx="1464142" cy="283610"/>
            </a:xfrm>
            <a:custGeom>
              <a:avLst/>
              <a:gdLst/>
              <a:ahLst/>
              <a:cxnLst/>
              <a:rect l="l" t="t" r="r" b="b"/>
              <a:pathLst>
                <a:path w="9530" h="1846" extrusionOk="0">
                  <a:moveTo>
                    <a:pt x="1" y="1"/>
                  </a:moveTo>
                  <a:lnTo>
                    <a:pt x="432" y="1370"/>
                  </a:lnTo>
                  <a:cubicBezTo>
                    <a:pt x="521" y="1655"/>
                    <a:pt x="780" y="1846"/>
                    <a:pt x="1078" y="1846"/>
                  </a:cubicBezTo>
                  <a:lnTo>
                    <a:pt x="8433" y="1846"/>
                  </a:lnTo>
                  <a:cubicBezTo>
                    <a:pt x="8737" y="1846"/>
                    <a:pt x="8997" y="1655"/>
                    <a:pt x="9099" y="1370"/>
                  </a:cubicBezTo>
                  <a:lnTo>
                    <a:pt x="9530" y="1"/>
                  </a:lnTo>
                  <a:close/>
                </a:path>
              </a:pathLst>
            </a:custGeom>
            <a:solidFill>
              <a:srgbClr val="BA6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1071559" y="3262953"/>
              <a:ext cx="1664789" cy="63451"/>
            </a:xfrm>
            <a:custGeom>
              <a:avLst/>
              <a:gdLst/>
              <a:ahLst/>
              <a:cxnLst/>
              <a:rect l="l" t="t" r="r" b="b"/>
              <a:pathLst>
                <a:path w="10836" h="413" extrusionOk="0">
                  <a:moveTo>
                    <a:pt x="0" y="0"/>
                  </a:moveTo>
                  <a:lnTo>
                    <a:pt x="0" y="413"/>
                  </a:lnTo>
                  <a:lnTo>
                    <a:pt x="10835" y="413"/>
                  </a:lnTo>
                  <a:lnTo>
                    <a:pt x="10835" y="0"/>
                  </a:ln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1913171" y="3326250"/>
              <a:ext cx="41942" cy="1333552"/>
            </a:xfrm>
            <a:custGeom>
              <a:avLst/>
              <a:gdLst/>
              <a:ahLst/>
              <a:cxnLst/>
              <a:rect l="l" t="t" r="r" b="b"/>
              <a:pathLst>
                <a:path w="273" h="8680" extrusionOk="0">
                  <a:moveTo>
                    <a:pt x="0" y="1"/>
                  </a:moveTo>
                  <a:lnTo>
                    <a:pt x="0" y="8680"/>
                  </a:lnTo>
                  <a:lnTo>
                    <a:pt x="273" y="868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2555978" y="3326250"/>
              <a:ext cx="42096" cy="1333552"/>
            </a:xfrm>
            <a:custGeom>
              <a:avLst/>
              <a:gdLst/>
              <a:ahLst/>
              <a:cxnLst/>
              <a:rect l="l" t="t" r="r" b="b"/>
              <a:pathLst>
                <a:path w="274" h="8680" extrusionOk="0">
                  <a:moveTo>
                    <a:pt x="0" y="1"/>
                  </a:moveTo>
                  <a:lnTo>
                    <a:pt x="0" y="8680"/>
                  </a:lnTo>
                  <a:lnTo>
                    <a:pt x="273" y="868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4F1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1794257" y="3155869"/>
              <a:ext cx="507610" cy="106315"/>
            </a:xfrm>
            <a:custGeom>
              <a:avLst/>
              <a:gdLst/>
              <a:ahLst/>
              <a:cxnLst/>
              <a:rect l="l" t="t" r="r" b="b"/>
              <a:pathLst>
                <a:path w="3304" h="692" extrusionOk="0">
                  <a:moveTo>
                    <a:pt x="1" y="0"/>
                  </a:moveTo>
                  <a:lnTo>
                    <a:pt x="1" y="691"/>
                  </a:lnTo>
                  <a:lnTo>
                    <a:pt x="3304" y="691"/>
                  </a:lnTo>
                  <a:lnTo>
                    <a:pt x="3304" y="0"/>
                  </a:lnTo>
                  <a:close/>
                </a:path>
              </a:pathLst>
            </a:custGeom>
            <a:solidFill>
              <a:srgbClr val="86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1815766" y="3174305"/>
              <a:ext cx="486101" cy="71287"/>
            </a:xfrm>
            <a:custGeom>
              <a:avLst/>
              <a:gdLst/>
              <a:ahLst/>
              <a:cxnLst/>
              <a:rect l="l" t="t" r="r" b="b"/>
              <a:pathLst>
                <a:path w="3164" h="464" extrusionOk="0">
                  <a:moveTo>
                    <a:pt x="0" y="1"/>
                  </a:moveTo>
                  <a:lnTo>
                    <a:pt x="0" y="463"/>
                  </a:lnTo>
                  <a:lnTo>
                    <a:pt x="3164" y="463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1721281" y="3050629"/>
              <a:ext cx="507610" cy="105394"/>
            </a:xfrm>
            <a:custGeom>
              <a:avLst/>
              <a:gdLst/>
              <a:ahLst/>
              <a:cxnLst/>
              <a:rect l="l" t="t" r="r" b="b"/>
              <a:pathLst>
                <a:path w="3304" h="686" extrusionOk="0">
                  <a:moveTo>
                    <a:pt x="0" y="0"/>
                  </a:moveTo>
                  <a:lnTo>
                    <a:pt x="0" y="685"/>
                  </a:lnTo>
                  <a:lnTo>
                    <a:pt x="3303" y="685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4A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1742636" y="3068144"/>
              <a:ext cx="486255" cy="71287"/>
            </a:xfrm>
            <a:custGeom>
              <a:avLst/>
              <a:gdLst/>
              <a:ahLst/>
              <a:cxnLst/>
              <a:rect l="l" t="t" r="r" b="b"/>
              <a:pathLst>
                <a:path w="3165" h="464" extrusionOk="0">
                  <a:moveTo>
                    <a:pt x="1" y="0"/>
                  </a:moveTo>
                  <a:lnTo>
                    <a:pt x="1" y="463"/>
                  </a:lnTo>
                  <a:lnTo>
                    <a:pt x="3164" y="463"/>
                  </a:lnTo>
                  <a:lnTo>
                    <a:pt x="3164" y="0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24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8447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Pedagogika pre vysokoškolských učiteľov</a:t>
            </a:r>
            <a:b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Profesionalita učiteľa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831248" y="2007884"/>
            <a:ext cx="2310359" cy="191788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err="1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Mikroedukácia</a:t>
            </a:r>
            <a:endParaRPr dirty="0"/>
          </a:p>
        </p:txBody>
      </p:sp>
      <p:sp>
        <p:nvSpPr>
          <p:cNvPr id="431" name="Google Shape;431;p24"/>
          <p:cNvSpPr/>
          <p:nvPr/>
        </p:nvSpPr>
        <p:spPr>
          <a:xfrm>
            <a:off x="6175193" y="2084510"/>
            <a:ext cx="2013945" cy="186629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Pedagogický denník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4456292" y="639068"/>
            <a:ext cx="4318500" cy="36705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" algn="ctr">
              <a:lnSpc>
                <a:spcPct val="150000"/>
              </a:lnSpc>
            </a:pPr>
            <a:r>
              <a:rPr lang="sk-SK" sz="2400" i="1" dirty="0">
                <a:solidFill>
                  <a:schemeClr val="tx2"/>
                </a:solidFill>
              </a:rPr>
              <a:t>„Tí najväčší učitelia majú od svojich žiakov vysoké očakávania, ale ešte väčšie očakávania majú od seba.“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br>
              <a:rPr lang="sk-SK" sz="2400" dirty="0">
                <a:solidFill>
                  <a:schemeClr val="tx2"/>
                </a:solidFill>
              </a:rPr>
            </a:br>
            <a:r>
              <a:rPr lang="sk-SK" sz="2400" i="1" dirty="0" err="1">
                <a:solidFill>
                  <a:schemeClr val="tx2"/>
                </a:solidFill>
              </a:rPr>
              <a:t>Todd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Whitaker</a:t>
            </a:r>
            <a:endParaRPr lang="sk-SK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Obsah prednášky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46156" y="1807947"/>
            <a:ext cx="2321071" cy="13664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err="1" smtClean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mikroedukácia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3104248" y="1816768"/>
            <a:ext cx="2633064" cy="13576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err="1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</a:t>
            </a:r>
            <a:r>
              <a:rPr lang="sk-SK" sz="2000" dirty="0" err="1" smtClean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ikroedukatívny</a:t>
            </a:r>
            <a:r>
              <a:rPr lang="sk-SK" sz="2000" dirty="0" smtClean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model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1922246" y="708982"/>
            <a:ext cx="1574918" cy="12129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dirty="0" smtClean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Pedagogická činnosť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68" name="Google Shape;168;p20"/>
          <p:cNvGrpSpPr/>
          <p:nvPr/>
        </p:nvGrpSpPr>
        <p:grpSpPr>
          <a:xfrm>
            <a:off x="5670957" y="971638"/>
            <a:ext cx="3087271" cy="3743213"/>
            <a:chOff x="5461579" y="971638"/>
            <a:chExt cx="3296650" cy="3743213"/>
          </a:xfrm>
        </p:grpSpPr>
        <p:grpSp>
          <p:nvGrpSpPr>
            <p:cNvPr id="169" name="Google Shape;169;p20"/>
            <p:cNvGrpSpPr/>
            <p:nvPr/>
          </p:nvGrpSpPr>
          <p:grpSpPr>
            <a:xfrm>
              <a:off x="5461579" y="971638"/>
              <a:ext cx="3296650" cy="3743213"/>
              <a:chOff x="5461579" y="943063"/>
              <a:chExt cx="3296650" cy="3743213"/>
            </a:xfrm>
          </p:grpSpPr>
          <p:sp>
            <p:nvSpPr>
              <p:cNvPr id="170" name="Google Shape;170;p20"/>
              <p:cNvSpPr/>
              <p:nvPr/>
            </p:nvSpPr>
            <p:spPr>
              <a:xfrm>
                <a:off x="5547800" y="3010775"/>
                <a:ext cx="3124200" cy="1675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" name="Google Shape;171;p20"/>
              <p:cNvGrpSpPr/>
              <p:nvPr/>
            </p:nvGrpSpPr>
            <p:grpSpPr>
              <a:xfrm>
                <a:off x="5461579" y="943063"/>
                <a:ext cx="3296650" cy="2086913"/>
                <a:chOff x="5494925" y="1770863"/>
                <a:chExt cx="3296650" cy="2086913"/>
              </a:xfrm>
            </p:grpSpPr>
            <p:grpSp>
              <p:nvGrpSpPr>
                <p:cNvPr id="172" name="Google Shape;172;p20"/>
                <p:cNvGrpSpPr/>
                <p:nvPr/>
              </p:nvGrpSpPr>
              <p:grpSpPr>
                <a:xfrm>
                  <a:off x="5494925" y="1770863"/>
                  <a:ext cx="3240524" cy="1956529"/>
                  <a:chOff x="5494925" y="1770863"/>
                  <a:chExt cx="3240524" cy="1956529"/>
                </a:xfrm>
              </p:grpSpPr>
              <p:grpSp>
                <p:nvGrpSpPr>
                  <p:cNvPr id="173" name="Google Shape;173;p20"/>
                  <p:cNvGrpSpPr/>
                  <p:nvPr/>
                </p:nvGrpSpPr>
                <p:grpSpPr>
                  <a:xfrm>
                    <a:off x="7402674" y="1770863"/>
                    <a:ext cx="1332775" cy="1956529"/>
                    <a:chOff x="7687224" y="1855488"/>
                    <a:chExt cx="1332775" cy="1956529"/>
                  </a:xfrm>
                </p:grpSpPr>
                <p:sp>
                  <p:nvSpPr>
                    <p:cNvPr id="174" name="Google Shape;174;p20"/>
                    <p:cNvSpPr/>
                    <p:nvPr/>
                  </p:nvSpPr>
                  <p:spPr>
                    <a:xfrm>
                      <a:off x="8040825" y="1902858"/>
                      <a:ext cx="328565" cy="4547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3" h="6758" extrusionOk="0">
                          <a:moveTo>
                            <a:pt x="4832" y="1"/>
                          </a:moveTo>
                          <a:cubicBezTo>
                            <a:pt x="4832" y="1"/>
                            <a:pt x="4375" y="248"/>
                            <a:pt x="2670" y="616"/>
                          </a:cubicBezTo>
                          <a:cubicBezTo>
                            <a:pt x="965" y="990"/>
                            <a:pt x="413" y="1770"/>
                            <a:pt x="204" y="2626"/>
                          </a:cubicBezTo>
                          <a:cubicBezTo>
                            <a:pt x="1" y="3482"/>
                            <a:pt x="667" y="4724"/>
                            <a:pt x="1174" y="5415"/>
                          </a:cubicBezTo>
                          <a:cubicBezTo>
                            <a:pt x="1658" y="6081"/>
                            <a:pt x="1957" y="6758"/>
                            <a:pt x="1961" y="6758"/>
                          </a:cubicBezTo>
                          <a:cubicBezTo>
                            <a:pt x="1962" y="6758"/>
                            <a:pt x="1961" y="6756"/>
                            <a:pt x="1960" y="6753"/>
                          </a:cubicBezTo>
                          <a:lnTo>
                            <a:pt x="4883" y="2816"/>
                          </a:lnTo>
                          <a:lnTo>
                            <a:pt x="4832" y="1"/>
                          </a:lnTo>
                          <a:close/>
                        </a:path>
                      </a:pathLst>
                    </a:custGeom>
                    <a:solidFill>
                      <a:srgbClr val="1E171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" name="Google Shape;175;p20"/>
                    <p:cNvSpPr/>
                    <p:nvPr/>
                  </p:nvSpPr>
                  <p:spPr>
                    <a:xfrm>
                      <a:off x="7921388" y="2358535"/>
                      <a:ext cx="907035" cy="14445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80" h="21468" extrusionOk="0">
                          <a:moveTo>
                            <a:pt x="9821" y="0"/>
                          </a:moveTo>
                          <a:lnTo>
                            <a:pt x="5859" y="425"/>
                          </a:lnTo>
                          <a:cubicBezTo>
                            <a:pt x="5859" y="425"/>
                            <a:pt x="5738" y="3348"/>
                            <a:pt x="5612" y="3722"/>
                          </a:cubicBezTo>
                          <a:cubicBezTo>
                            <a:pt x="5497" y="4072"/>
                            <a:pt x="4161" y="5195"/>
                            <a:pt x="2822" y="5195"/>
                          </a:cubicBezTo>
                          <a:cubicBezTo>
                            <a:pt x="2757" y="5195"/>
                            <a:pt x="2691" y="5192"/>
                            <a:pt x="2625" y="5186"/>
                          </a:cubicBezTo>
                          <a:lnTo>
                            <a:pt x="1040" y="14278"/>
                          </a:lnTo>
                          <a:lnTo>
                            <a:pt x="1" y="21467"/>
                          </a:lnTo>
                          <a:lnTo>
                            <a:pt x="13479" y="21467"/>
                          </a:lnTo>
                          <a:cubicBezTo>
                            <a:pt x="13479" y="21467"/>
                            <a:pt x="12015" y="8413"/>
                            <a:pt x="11894" y="7259"/>
                          </a:cubicBezTo>
                          <a:cubicBezTo>
                            <a:pt x="11780" y="6099"/>
                            <a:pt x="11597" y="5307"/>
                            <a:pt x="11102" y="5180"/>
                          </a:cubicBezTo>
                          <a:cubicBezTo>
                            <a:pt x="10614" y="5059"/>
                            <a:pt x="9276" y="4387"/>
                            <a:pt x="9276" y="4387"/>
                          </a:cubicBezTo>
                          <a:lnTo>
                            <a:pt x="9821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6" name="Google Shape;176;p20"/>
                    <p:cNvSpPr/>
                    <p:nvPr/>
                  </p:nvSpPr>
                  <p:spPr>
                    <a:xfrm>
                      <a:off x="8220013" y="2358535"/>
                      <a:ext cx="363083" cy="4817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96" h="7159" extrusionOk="0">
                          <a:moveTo>
                            <a:pt x="5383" y="0"/>
                          </a:moveTo>
                          <a:lnTo>
                            <a:pt x="1421" y="425"/>
                          </a:lnTo>
                          <a:cubicBezTo>
                            <a:pt x="1421" y="425"/>
                            <a:pt x="1300" y="3348"/>
                            <a:pt x="1174" y="3722"/>
                          </a:cubicBezTo>
                          <a:cubicBezTo>
                            <a:pt x="1110" y="3918"/>
                            <a:pt x="641" y="4375"/>
                            <a:pt x="1" y="4730"/>
                          </a:cubicBezTo>
                          <a:cubicBezTo>
                            <a:pt x="681" y="5792"/>
                            <a:pt x="1499" y="7159"/>
                            <a:pt x="2564" y="7159"/>
                          </a:cubicBezTo>
                          <a:cubicBezTo>
                            <a:pt x="2681" y="7159"/>
                            <a:pt x="2801" y="7142"/>
                            <a:pt x="2923" y="7107"/>
                          </a:cubicBezTo>
                          <a:cubicBezTo>
                            <a:pt x="3931" y="6822"/>
                            <a:pt x="4730" y="5801"/>
                            <a:pt x="5396" y="4660"/>
                          </a:cubicBezTo>
                          <a:cubicBezTo>
                            <a:pt x="5079" y="4508"/>
                            <a:pt x="4838" y="4387"/>
                            <a:pt x="4838" y="4387"/>
                          </a:cubicBezTo>
                          <a:lnTo>
                            <a:pt x="5383" y="0"/>
                          </a:lnTo>
                          <a:close/>
                        </a:path>
                      </a:pathLst>
                    </a:custGeom>
                    <a:solidFill>
                      <a:srgbClr val="E0926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" name="Google Shape;177;p20"/>
                    <p:cNvSpPr/>
                    <p:nvPr/>
                  </p:nvSpPr>
                  <p:spPr>
                    <a:xfrm>
                      <a:off x="8175199" y="2672031"/>
                      <a:ext cx="451903" cy="2287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16" h="3399" extrusionOk="0">
                          <a:moveTo>
                            <a:pt x="6062" y="1"/>
                          </a:moveTo>
                          <a:cubicBezTo>
                            <a:pt x="5396" y="1142"/>
                            <a:pt x="4597" y="2157"/>
                            <a:pt x="3589" y="2448"/>
                          </a:cubicBezTo>
                          <a:cubicBezTo>
                            <a:pt x="3467" y="2483"/>
                            <a:pt x="3347" y="2500"/>
                            <a:pt x="3230" y="2500"/>
                          </a:cubicBezTo>
                          <a:cubicBezTo>
                            <a:pt x="2165" y="2500"/>
                            <a:pt x="1347" y="1133"/>
                            <a:pt x="667" y="64"/>
                          </a:cubicBezTo>
                          <a:cubicBezTo>
                            <a:pt x="464" y="172"/>
                            <a:pt x="236" y="274"/>
                            <a:pt x="1" y="356"/>
                          </a:cubicBezTo>
                          <a:cubicBezTo>
                            <a:pt x="621" y="1806"/>
                            <a:pt x="1883" y="3398"/>
                            <a:pt x="3135" y="3398"/>
                          </a:cubicBezTo>
                          <a:cubicBezTo>
                            <a:pt x="3356" y="3398"/>
                            <a:pt x="3576" y="3349"/>
                            <a:pt x="3792" y="3241"/>
                          </a:cubicBezTo>
                          <a:cubicBezTo>
                            <a:pt x="5073" y="2670"/>
                            <a:pt x="6049" y="1592"/>
                            <a:pt x="6715" y="293"/>
                          </a:cubicBezTo>
                          <a:cubicBezTo>
                            <a:pt x="6493" y="197"/>
                            <a:pt x="6265" y="96"/>
                            <a:pt x="6062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8" name="Google Shape;178;p20"/>
                    <p:cNvSpPr/>
                    <p:nvPr/>
                  </p:nvSpPr>
                  <p:spPr>
                    <a:xfrm>
                      <a:off x="8241344" y="2366206"/>
                      <a:ext cx="302121" cy="3510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0" h="5217" extrusionOk="0">
                          <a:moveTo>
                            <a:pt x="3900" y="0"/>
                          </a:moveTo>
                          <a:lnTo>
                            <a:pt x="1104" y="305"/>
                          </a:lnTo>
                          <a:cubicBezTo>
                            <a:pt x="1104" y="305"/>
                            <a:pt x="983" y="3227"/>
                            <a:pt x="857" y="3601"/>
                          </a:cubicBezTo>
                          <a:cubicBezTo>
                            <a:pt x="800" y="3766"/>
                            <a:pt x="476" y="4102"/>
                            <a:pt x="1" y="4406"/>
                          </a:cubicBezTo>
                          <a:cubicBezTo>
                            <a:pt x="534" y="4919"/>
                            <a:pt x="1209" y="5216"/>
                            <a:pt x="1883" y="5216"/>
                          </a:cubicBezTo>
                          <a:cubicBezTo>
                            <a:pt x="2459" y="5216"/>
                            <a:pt x="3034" y="4999"/>
                            <a:pt x="3519" y="4514"/>
                          </a:cubicBezTo>
                          <a:cubicBezTo>
                            <a:pt x="4489" y="3227"/>
                            <a:pt x="4109" y="2092"/>
                            <a:pt x="3900" y="0"/>
                          </a:cubicBezTo>
                          <a:close/>
                        </a:path>
                      </a:pathLst>
                    </a:custGeom>
                    <a:solidFill>
                      <a:srgbClr val="D0746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" name="Google Shape;179;p20"/>
                    <p:cNvSpPr/>
                    <p:nvPr/>
                  </p:nvSpPr>
                  <p:spPr>
                    <a:xfrm>
                      <a:off x="8145391" y="2019806"/>
                      <a:ext cx="463342" cy="618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886" h="9188" extrusionOk="0">
                          <a:moveTo>
                            <a:pt x="1072" y="0"/>
                          </a:moveTo>
                          <a:cubicBezTo>
                            <a:pt x="698" y="203"/>
                            <a:pt x="178" y="634"/>
                            <a:pt x="89" y="1712"/>
                          </a:cubicBezTo>
                          <a:cubicBezTo>
                            <a:pt x="0" y="2783"/>
                            <a:pt x="209" y="6023"/>
                            <a:pt x="488" y="6632"/>
                          </a:cubicBezTo>
                          <a:cubicBezTo>
                            <a:pt x="786" y="7240"/>
                            <a:pt x="1909" y="9155"/>
                            <a:pt x="3468" y="9187"/>
                          </a:cubicBezTo>
                          <a:cubicBezTo>
                            <a:pt x="3479" y="9187"/>
                            <a:pt x="3490" y="9187"/>
                            <a:pt x="3502" y="9187"/>
                          </a:cubicBezTo>
                          <a:cubicBezTo>
                            <a:pt x="5051" y="9187"/>
                            <a:pt x="6252" y="7008"/>
                            <a:pt x="6366" y="6404"/>
                          </a:cubicBezTo>
                          <a:cubicBezTo>
                            <a:pt x="6366" y="6404"/>
                            <a:pt x="6657" y="4983"/>
                            <a:pt x="6765" y="4261"/>
                          </a:cubicBezTo>
                          <a:cubicBezTo>
                            <a:pt x="6885" y="3544"/>
                            <a:pt x="6651" y="552"/>
                            <a:pt x="6651" y="552"/>
                          </a:cubicBezTo>
                          <a:lnTo>
                            <a:pt x="1072" y="0"/>
                          </a:lnTo>
                          <a:close/>
                        </a:path>
                      </a:pathLst>
                    </a:custGeom>
                    <a:solidFill>
                      <a:srgbClr val="E0926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" name="Google Shape;180;p20"/>
                    <p:cNvSpPr/>
                    <p:nvPr/>
                  </p:nvSpPr>
                  <p:spPr>
                    <a:xfrm>
                      <a:off x="8177824" y="1855488"/>
                      <a:ext cx="568243" cy="449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45" h="6684" extrusionOk="0">
                          <a:moveTo>
                            <a:pt x="5334" y="1"/>
                          </a:moveTo>
                          <a:cubicBezTo>
                            <a:pt x="5325" y="1"/>
                            <a:pt x="5316" y="1"/>
                            <a:pt x="5307" y="1"/>
                          </a:cubicBezTo>
                          <a:cubicBezTo>
                            <a:pt x="4546" y="27"/>
                            <a:pt x="3075" y="616"/>
                            <a:pt x="1991" y="990"/>
                          </a:cubicBezTo>
                          <a:cubicBezTo>
                            <a:pt x="907" y="1364"/>
                            <a:pt x="469" y="2036"/>
                            <a:pt x="0" y="2892"/>
                          </a:cubicBezTo>
                          <a:cubicBezTo>
                            <a:pt x="0" y="2892"/>
                            <a:pt x="393" y="2639"/>
                            <a:pt x="533" y="2639"/>
                          </a:cubicBezTo>
                          <a:cubicBezTo>
                            <a:pt x="533" y="2639"/>
                            <a:pt x="995" y="5492"/>
                            <a:pt x="2282" y="5999"/>
                          </a:cubicBezTo>
                          <a:cubicBezTo>
                            <a:pt x="2282" y="5999"/>
                            <a:pt x="1617" y="4915"/>
                            <a:pt x="1801" y="3812"/>
                          </a:cubicBezTo>
                          <a:lnTo>
                            <a:pt x="1801" y="3812"/>
                          </a:lnTo>
                          <a:cubicBezTo>
                            <a:pt x="1801" y="3812"/>
                            <a:pt x="2175" y="5435"/>
                            <a:pt x="3899" y="6062"/>
                          </a:cubicBezTo>
                          <a:cubicBezTo>
                            <a:pt x="4283" y="6201"/>
                            <a:pt x="4696" y="6262"/>
                            <a:pt x="5109" y="6262"/>
                          </a:cubicBezTo>
                          <a:cubicBezTo>
                            <a:pt x="5166" y="6262"/>
                            <a:pt x="5224" y="6261"/>
                            <a:pt x="5281" y="6259"/>
                          </a:cubicBezTo>
                          <a:lnTo>
                            <a:pt x="5421" y="6252"/>
                          </a:lnTo>
                          <a:lnTo>
                            <a:pt x="4996" y="5530"/>
                          </a:lnTo>
                          <a:lnTo>
                            <a:pt x="4996" y="5530"/>
                          </a:lnTo>
                          <a:cubicBezTo>
                            <a:pt x="5313" y="6018"/>
                            <a:pt x="5763" y="6417"/>
                            <a:pt x="6277" y="6684"/>
                          </a:cubicBezTo>
                          <a:lnTo>
                            <a:pt x="7056" y="6348"/>
                          </a:lnTo>
                          <a:cubicBezTo>
                            <a:pt x="7056" y="6348"/>
                            <a:pt x="7259" y="6094"/>
                            <a:pt x="7608" y="5149"/>
                          </a:cubicBezTo>
                          <a:cubicBezTo>
                            <a:pt x="7957" y="4211"/>
                            <a:pt x="8445" y="3304"/>
                            <a:pt x="8045" y="2157"/>
                          </a:cubicBezTo>
                          <a:cubicBezTo>
                            <a:pt x="7657" y="1023"/>
                            <a:pt x="6105" y="1"/>
                            <a:pt x="5334" y="1"/>
                          </a:cubicBezTo>
                          <a:close/>
                        </a:path>
                      </a:pathLst>
                    </a:custGeom>
                    <a:solidFill>
                      <a:srgbClr val="1E171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" name="Google Shape;181;p20"/>
                    <p:cNvSpPr/>
                    <p:nvPr/>
                  </p:nvSpPr>
                  <p:spPr>
                    <a:xfrm>
                      <a:off x="8574084" y="2246971"/>
                      <a:ext cx="131884" cy="1964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0" h="2920" extrusionOk="0">
                          <a:moveTo>
                            <a:pt x="1036" y="1"/>
                          </a:moveTo>
                          <a:cubicBezTo>
                            <a:pt x="708" y="1"/>
                            <a:pt x="438" y="396"/>
                            <a:pt x="438" y="396"/>
                          </a:cubicBezTo>
                          <a:lnTo>
                            <a:pt x="1" y="2920"/>
                          </a:lnTo>
                          <a:cubicBezTo>
                            <a:pt x="1960" y="2647"/>
                            <a:pt x="1935" y="422"/>
                            <a:pt x="1224" y="48"/>
                          </a:cubicBezTo>
                          <a:cubicBezTo>
                            <a:pt x="1160" y="15"/>
                            <a:pt x="1097" y="1"/>
                            <a:pt x="1036" y="1"/>
                          </a:cubicBezTo>
                          <a:close/>
                        </a:path>
                      </a:pathLst>
                    </a:custGeom>
                    <a:solidFill>
                      <a:srgbClr val="E0926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" name="Google Shape;182;p20"/>
                    <p:cNvSpPr/>
                    <p:nvPr/>
                  </p:nvSpPr>
                  <p:spPr>
                    <a:xfrm>
                      <a:off x="8595415" y="2285123"/>
                      <a:ext cx="53426" cy="682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4" h="1015" extrusionOk="0">
                          <a:moveTo>
                            <a:pt x="698" y="1"/>
                          </a:moveTo>
                          <a:cubicBezTo>
                            <a:pt x="388" y="267"/>
                            <a:pt x="153" y="590"/>
                            <a:pt x="1" y="964"/>
                          </a:cubicBezTo>
                          <a:lnTo>
                            <a:pt x="134" y="1015"/>
                          </a:lnTo>
                          <a:cubicBezTo>
                            <a:pt x="273" y="666"/>
                            <a:pt x="502" y="362"/>
                            <a:pt x="793" y="115"/>
                          </a:cubicBezTo>
                          <a:lnTo>
                            <a:pt x="698" y="1"/>
                          </a:lnTo>
                          <a:close/>
                        </a:path>
                      </a:pathLst>
                    </a:custGeom>
                    <a:solidFill>
                      <a:srgbClr val="C1675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" name="Google Shape;183;p20"/>
                    <p:cNvSpPr/>
                    <p:nvPr/>
                  </p:nvSpPr>
                  <p:spPr>
                    <a:xfrm>
                      <a:off x="8612910" y="2317153"/>
                      <a:ext cx="27386" cy="763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" h="1135" extrusionOk="0">
                          <a:moveTo>
                            <a:pt x="121" y="0"/>
                          </a:moveTo>
                          <a:lnTo>
                            <a:pt x="64" y="133"/>
                          </a:lnTo>
                          <a:cubicBezTo>
                            <a:pt x="147" y="171"/>
                            <a:pt x="178" y="273"/>
                            <a:pt x="191" y="336"/>
                          </a:cubicBezTo>
                          <a:cubicBezTo>
                            <a:pt x="248" y="583"/>
                            <a:pt x="166" y="850"/>
                            <a:pt x="1" y="1034"/>
                          </a:cubicBezTo>
                          <a:lnTo>
                            <a:pt x="115" y="1135"/>
                          </a:lnTo>
                          <a:cubicBezTo>
                            <a:pt x="318" y="913"/>
                            <a:pt x="407" y="596"/>
                            <a:pt x="337" y="311"/>
                          </a:cubicBezTo>
                          <a:cubicBezTo>
                            <a:pt x="305" y="152"/>
                            <a:pt x="235" y="51"/>
                            <a:pt x="121" y="0"/>
                          </a:cubicBezTo>
                          <a:close/>
                        </a:path>
                      </a:pathLst>
                    </a:custGeom>
                    <a:solidFill>
                      <a:srgbClr val="C1675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" name="Google Shape;184;p20"/>
                    <p:cNvSpPr/>
                    <p:nvPr/>
                  </p:nvSpPr>
                  <p:spPr>
                    <a:xfrm>
                      <a:off x="8264827" y="2295351"/>
                      <a:ext cx="75160" cy="1553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7" h="2309" extrusionOk="0">
                          <a:moveTo>
                            <a:pt x="666" y="1"/>
                          </a:moveTo>
                          <a:lnTo>
                            <a:pt x="184" y="1041"/>
                          </a:lnTo>
                          <a:cubicBezTo>
                            <a:pt x="121" y="1174"/>
                            <a:pt x="57" y="1307"/>
                            <a:pt x="32" y="1459"/>
                          </a:cubicBezTo>
                          <a:cubicBezTo>
                            <a:pt x="0" y="1643"/>
                            <a:pt x="32" y="1808"/>
                            <a:pt x="121" y="1928"/>
                          </a:cubicBezTo>
                          <a:cubicBezTo>
                            <a:pt x="210" y="2055"/>
                            <a:pt x="349" y="2125"/>
                            <a:pt x="482" y="2182"/>
                          </a:cubicBezTo>
                          <a:cubicBezTo>
                            <a:pt x="634" y="2245"/>
                            <a:pt x="812" y="2309"/>
                            <a:pt x="983" y="2309"/>
                          </a:cubicBezTo>
                          <a:cubicBezTo>
                            <a:pt x="1021" y="2309"/>
                            <a:pt x="1072" y="2302"/>
                            <a:pt x="1116" y="2289"/>
                          </a:cubicBezTo>
                          <a:lnTo>
                            <a:pt x="1084" y="2150"/>
                          </a:lnTo>
                          <a:cubicBezTo>
                            <a:pt x="1050" y="2157"/>
                            <a:pt x="1014" y="2161"/>
                            <a:pt x="978" y="2161"/>
                          </a:cubicBezTo>
                          <a:cubicBezTo>
                            <a:pt x="829" y="2161"/>
                            <a:pt x="672" y="2105"/>
                            <a:pt x="539" y="2049"/>
                          </a:cubicBezTo>
                          <a:cubicBezTo>
                            <a:pt x="406" y="1985"/>
                            <a:pt x="305" y="1928"/>
                            <a:pt x="241" y="1839"/>
                          </a:cubicBezTo>
                          <a:cubicBezTo>
                            <a:pt x="178" y="1744"/>
                            <a:pt x="153" y="1617"/>
                            <a:pt x="178" y="1484"/>
                          </a:cubicBezTo>
                          <a:cubicBezTo>
                            <a:pt x="197" y="1358"/>
                            <a:pt x="260" y="1231"/>
                            <a:pt x="317" y="1104"/>
                          </a:cubicBezTo>
                          <a:lnTo>
                            <a:pt x="799" y="64"/>
                          </a:lnTo>
                          <a:lnTo>
                            <a:pt x="666" y="1"/>
                          </a:lnTo>
                          <a:close/>
                        </a:path>
                      </a:pathLst>
                    </a:custGeom>
                    <a:solidFill>
                      <a:srgbClr val="C1675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" name="Google Shape;185;p20"/>
                    <p:cNvSpPr/>
                    <p:nvPr/>
                  </p:nvSpPr>
                  <p:spPr>
                    <a:xfrm>
                      <a:off x="8435470" y="2320988"/>
                      <a:ext cx="26915" cy="384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571" extrusionOk="0">
                          <a:moveTo>
                            <a:pt x="197" y="0"/>
                          </a:moveTo>
                          <a:cubicBezTo>
                            <a:pt x="89" y="0"/>
                            <a:pt x="0" y="127"/>
                            <a:pt x="0" y="285"/>
                          </a:cubicBezTo>
                          <a:cubicBezTo>
                            <a:pt x="0" y="444"/>
                            <a:pt x="89" y="571"/>
                            <a:pt x="197" y="571"/>
                          </a:cubicBezTo>
                          <a:cubicBezTo>
                            <a:pt x="311" y="571"/>
                            <a:pt x="400" y="444"/>
                            <a:pt x="400" y="285"/>
                          </a:cubicBezTo>
                          <a:cubicBezTo>
                            <a:pt x="400" y="133"/>
                            <a:pt x="311" y="6"/>
                            <a:pt x="197" y="0"/>
                          </a:cubicBezTo>
                          <a:close/>
                        </a:path>
                      </a:pathLst>
                    </a:custGeom>
                    <a:solidFill>
                      <a:srgbClr val="5B333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" name="Google Shape;186;p20"/>
                    <p:cNvSpPr/>
                    <p:nvPr/>
                  </p:nvSpPr>
                  <p:spPr>
                    <a:xfrm>
                      <a:off x="8204672" y="2291112"/>
                      <a:ext cx="26511" cy="384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4" h="571" extrusionOk="0">
                          <a:moveTo>
                            <a:pt x="197" y="0"/>
                          </a:moveTo>
                          <a:cubicBezTo>
                            <a:pt x="83" y="0"/>
                            <a:pt x="0" y="127"/>
                            <a:pt x="0" y="286"/>
                          </a:cubicBezTo>
                          <a:cubicBezTo>
                            <a:pt x="0" y="444"/>
                            <a:pt x="83" y="571"/>
                            <a:pt x="197" y="571"/>
                          </a:cubicBezTo>
                          <a:cubicBezTo>
                            <a:pt x="311" y="571"/>
                            <a:pt x="394" y="444"/>
                            <a:pt x="394" y="286"/>
                          </a:cubicBezTo>
                          <a:cubicBezTo>
                            <a:pt x="394" y="127"/>
                            <a:pt x="311" y="0"/>
                            <a:pt x="197" y="0"/>
                          </a:cubicBezTo>
                          <a:close/>
                        </a:path>
                      </a:pathLst>
                    </a:custGeom>
                    <a:solidFill>
                      <a:srgbClr val="5B333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" name="Google Shape;187;p20"/>
                    <p:cNvSpPr/>
                    <p:nvPr/>
                  </p:nvSpPr>
                  <p:spPr>
                    <a:xfrm>
                      <a:off x="8172239" y="2226179"/>
                      <a:ext cx="89627" cy="180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32" h="268" extrusionOk="0">
                          <a:moveTo>
                            <a:pt x="613" y="0"/>
                          </a:moveTo>
                          <a:cubicBezTo>
                            <a:pt x="391" y="0"/>
                            <a:pt x="164" y="66"/>
                            <a:pt x="1" y="224"/>
                          </a:cubicBezTo>
                          <a:cubicBezTo>
                            <a:pt x="169" y="205"/>
                            <a:pt x="327" y="190"/>
                            <a:pt x="483" y="190"/>
                          </a:cubicBezTo>
                          <a:cubicBezTo>
                            <a:pt x="544" y="190"/>
                            <a:pt x="605" y="193"/>
                            <a:pt x="666" y="198"/>
                          </a:cubicBezTo>
                          <a:cubicBezTo>
                            <a:pt x="888" y="198"/>
                            <a:pt x="1091" y="236"/>
                            <a:pt x="1332" y="268"/>
                          </a:cubicBezTo>
                          <a:cubicBezTo>
                            <a:pt x="1161" y="90"/>
                            <a:pt x="920" y="8"/>
                            <a:pt x="673" y="2"/>
                          </a:cubicBezTo>
                          <a:cubicBezTo>
                            <a:pt x="653" y="1"/>
                            <a:pt x="633" y="0"/>
                            <a:pt x="613" y="0"/>
                          </a:cubicBezTo>
                          <a:close/>
                        </a:path>
                      </a:pathLst>
                    </a:custGeom>
                    <a:solidFill>
                      <a:srgbClr val="1E171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" name="Google Shape;188;p20"/>
                    <p:cNvSpPr/>
                    <p:nvPr/>
                  </p:nvSpPr>
                  <p:spPr>
                    <a:xfrm>
                      <a:off x="8412862" y="2259083"/>
                      <a:ext cx="98576" cy="316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5" h="471" extrusionOk="0">
                          <a:moveTo>
                            <a:pt x="566" y="1"/>
                          </a:moveTo>
                          <a:cubicBezTo>
                            <a:pt x="496" y="1"/>
                            <a:pt x="428" y="7"/>
                            <a:pt x="362" y="20"/>
                          </a:cubicBezTo>
                          <a:cubicBezTo>
                            <a:pt x="298" y="26"/>
                            <a:pt x="222" y="39"/>
                            <a:pt x="159" y="71"/>
                          </a:cubicBezTo>
                          <a:cubicBezTo>
                            <a:pt x="102" y="96"/>
                            <a:pt x="26" y="147"/>
                            <a:pt x="0" y="216"/>
                          </a:cubicBezTo>
                          <a:cubicBezTo>
                            <a:pt x="63" y="180"/>
                            <a:pt x="128" y="171"/>
                            <a:pt x="193" y="171"/>
                          </a:cubicBezTo>
                          <a:cubicBezTo>
                            <a:pt x="252" y="171"/>
                            <a:pt x="311" y="178"/>
                            <a:pt x="368" y="178"/>
                          </a:cubicBezTo>
                          <a:cubicBezTo>
                            <a:pt x="495" y="185"/>
                            <a:pt x="622" y="191"/>
                            <a:pt x="742" y="216"/>
                          </a:cubicBezTo>
                          <a:cubicBezTo>
                            <a:pt x="863" y="229"/>
                            <a:pt x="989" y="273"/>
                            <a:pt x="1103" y="312"/>
                          </a:cubicBezTo>
                          <a:cubicBezTo>
                            <a:pt x="1230" y="350"/>
                            <a:pt x="1351" y="400"/>
                            <a:pt x="1465" y="470"/>
                          </a:cubicBezTo>
                          <a:cubicBezTo>
                            <a:pt x="1401" y="343"/>
                            <a:pt x="1287" y="248"/>
                            <a:pt x="1167" y="178"/>
                          </a:cubicBezTo>
                          <a:cubicBezTo>
                            <a:pt x="1053" y="102"/>
                            <a:pt x="920" y="52"/>
                            <a:pt x="780" y="20"/>
                          </a:cubicBezTo>
                          <a:cubicBezTo>
                            <a:pt x="707" y="7"/>
                            <a:pt x="636" y="1"/>
                            <a:pt x="566" y="1"/>
                          </a:cubicBezTo>
                          <a:close/>
                        </a:path>
                      </a:pathLst>
                    </a:custGeom>
                    <a:solidFill>
                      <a:srgbClr val="1E171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" name="Google Shape;189;p20"/>
                    <p:cNvSpPr/>
                    <p:nvPr/>
                  </p:nvSpPr>
                  <p:spPr>
                    <a:xfrm>
                      <a:off x="8322426" y="2451056"/>
                      <a:ext cx="121656" cy="674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8" h="1003" extrusionOk="0">
                          <a:moveTo>
                            <a:pt x="1744" y="1"/>
                          </a:moveTo>
                          <a:cubicBezTo>
                            <a:pt x="1663" y="44"/>
                            <a:pt x="1592" y="59"/>
                            <a:pt x="1534" y="59"/>
                          </a:cubicBezTo>
                          <a:cubicBezTo>
                            <a:pt x="1523" y="59"/>
                            <a:pt x="1513" y="59"/>
                            <a:pt x="1503" y="58"/>
                          </a:cubicBezTo>
                          <a:lnTo>
                            <a:pt x="1452" y="52"/>
                          </a:lnTo>
                          <a:lnTo>
                            <a:pt x="1427" y="102"/>
                          </a:lnTo>
                          <a:cubicBezTo>
                            <a:pt x="1262" y="514"/>
                            <a:pt x="837" y="825"/>
                            <a:pt x="393" y="850"/>
                          </a:cubicBezTo>
                          <a:cubicBezTo>
                            <a:pt x="373" y="851"/>
                            <a:pt x="353" y="852"/>
                            <a:pt x="333" y="852"/>
                          </a:cubicBezTo>
                          <a:cubicBezTo>
                            <a:pt x="227" y="852"/>
                            <a:pt x="140" y="836"/>
                            <a:pt x="70" y="793"/>
                          </a:cubicBezTo>
                          <a:lnTo>
                            <a:pt x="0" y="926"/>
                          </a:lnTo>
                          <a:cubicBezTo>
                            <a:pt x="95" y="977"/>
                            <a:pt x="197" y="1003"/>
                            <a:pt x="336" y="1003"/>
                          </a:cubicBezTo>
                          <a:lnTo>
                            <a:pt x="412" y="1003"/>
                          </a:lnTo>
                          <a:cubicBezTo>
                            <a:pt x="894" y="971"/>
                            <a:pt x="1344" y="654"/>
                            <a:pt x="1547" y="210"/>
                          </a:cubicBezTo>
                          <a:cubicBezTo>
                            <a:pt x="1623" y="210"/>
                            <a:pt x="1706" y="185"/>
                            <a:pt x="1807" y="134"/>
                          </a:cubicBezTo>
                          <a:lnTo>
                            <a:pt x="1744" y="1"/>
                          </a:lnTo>
                          <a:close/>
                        </a:path>
                      </a:pathLst>
                    </a:custGeom>
                    <a:solidFill>
                      <a:srgbClr val="C1675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" name="Google Shape;190;p20"/>
                    <p:cNvSpPr/>
                    <p:nvPr/>
                  </p:nvSpPr>
                  <p:spPr>
                    <a:xfrm>
                      <a:off x="7707613" y="2707156"/>
                      <a:ext cx="426266" cy="8689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35" h="12914" extrusionOk="0">
                          <a:moveTo>
                            <a:pt x="5738" y="1"/>
                          </a:moveTo>
                          <a:cubicBezTo>
                            <a:pt x="5250" y="1"/>
                            <a:pt x="4542" y="91"/>
                            <a:pt x="3913" y="519"/>
                          </a:cubicBezTo>
                          <a:cubicBezTo>
                            <a:pt x="2829" y="1267"/>
                            <a:pt x="2379" y="1933"/>
                            <a:pt x="1770" y="4259"/>
                          </a:cubicBezTo>
                          <a:cubicBezTo>
                            <a:pt x="1155" y="6599"/>
                            <a:pt x="153" y="11462"/>
                            <a:pt x="71" y="12203"/>
                          </a:cubicBezTo>
                          <a:cubicBezTo>
                            <a:pt x="1" y="12887"/>
                            <a:pt x="1841" y="12914"/>
                            <a:pt x="2131" y="12914"/>
                          </a:cubicBezTo>
                          <a:cubicBezTo>
                            <a:pt x="2156" y="12914"/>
                            <a:pt x="2170" y="12913"/>
                            <a:pt x="2170" y="12913"/>
                          </a:cubicBezTo>
                          <a:lnTo>
                            <a:pt x="3926" y="12913"/>
                          </a:lnTo>
                          <a:lnTo>
                            <a:pt x="5517" y="3619"/>
                          </a:lnTo>
                          <a:lnTo>
                            <a:pt x="6335" y="50"/>
                          </a:lnTo>
                          <a:cubicBezTo>
                            <a:pt x="6335" y="50"/>
                            <a:pt x="6096" y="1"/>
                            <a:pt x="5738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" name="Google Shape;191;p20"/>
                    <p:cNvSpPr/>
                    <p:nvPr/>
                  </p:nvSpPr>
                  <p:spPr>
                    <a:xfrm>
                      <a:off x="7687224" y="3369878"/>
                      <a:ext cx="194999" cy="2715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98" h="4036" extrusionOk="0">
                          <a:moveTo>
                            <a:pt x="2739" y="1"/>
                          </a:moveTo>
                          <a:cubicBezTo>
                            <a:pt x="1478" y="1"/>
                            <a:pt x="898" y="580"/>
                            <a:pt x="583" y="1086"/>
                          </a:cubicBezTo>
                          <a:cubicBezTo>
                            <a:pt x="25" y="1993"/>
                            <a:pt x="0" y="3312"/>
                            <a:pt x="25" y="3610"/>
                          </a:cubicBezTo>
                          <a:cubicBezTo>
                            <a:pt x="57" y="3901"/>
                            <a:pt x="507" y="4009"/>
                            <a:pt x="907" y="4034"/>
                          </a:cubicBezTo>
                          <a:cubicBezTo>
                            <a:pt x="915" y="4035"/>
                            <a:pt x="924" y="4035"/>
                            <a:pt x="933" y="4035"/>
                          </a:cubicBezTo>
                          <a:cubicBezTo>
                            <a:pt x="1366" y="4035"/>
                            <a:pt x="2897" y="3324"/>
                            <a:pt x="2897" y="3324"/>
                          </a:cubicBezTo>
                          <a:lnTo>
                            <a:pt x="2840" y="2"/>
                          </a:lnTo>
                          <a:cubicBezTo>
                            <a:pt x="2806" y="1"/>
                            <a:pt x="2773" y="1"/>
                            <a:pt x="2739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" name="Google Shape;192;p20"/>
                    <p:cNvSpPr/>
                    <p:nvPr/>
                  </p:nvSpPr>
                  <p:spPr>
                    <a:xfrm>
                      <a:off x="7814332" y="3332466"/>
                      <a:ext cx="118628" cy="2125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3" h="3159" extrusionOk="0">
                          <a:moveTo>
                            <a:pt x="1072" y="0"/>
                          </a:moveTo>
                          <a:cubicBezTo>
                            <a:pt x="1072" y="0"/>
                            <a:pt x="0" y="882"/>
                            <a:pt x="19" y="1237"/>
                          </a:cubicBezTo>
                          <a:cubicBezTo>
                            <a:pt x="45" y="1598"/>
                            <a:pt x="172" y="2898"/>
                            <a:pt x="546" y="3088"/>
                          </a:cubicBezTo>
                          <a:cubicBezTo>
                            <a:pt x="649" y="3140"/>
                            <a:pt x="768" y="3159"/>
                            <a:pt x="886" y="3159"/>
                          </a:cubicBezTo>
                          <a:cubicBezTo>
                            <a:pt x="1201" y="3159"/>
                            <a:pt x="1509" y="3024"/>
                            <a:pt x="1509" y="3024"/>
                          </a:cubicBezTo>
                          <a:cubicBezTo>
                            <a:pt x="1509" y="3024"/>
                            <a:pt x="1763" y="1471"/>
                            <a:pt x="1744" y="1408"/>
                          </a:cubicBezTo>
                          <a:cubicBezTo>
                            <a:pt x="1718" y="1344"/>
                            <a:pt x="1072" y="0"/>
                            <a:pt x="1072" y="0"/>
                          </a:cubicBezTo>
                          <a:close/>
                        </a:path>
                      </a:pathLst>
                    </a:custGeom>
                    <a:solidFill>
                      <a:srgbClr val="E0926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" name="Google Shape;193;p20"/>
                    <p:cNvSpPr/>
                    <p:nvPr/>
                  </p:nvSpPr>
                  <p:spPr>
                    <a:xfrm>
                      <a:off x="8627040" y="2705339"/>
                      <a:ext cx="392959" cy="11066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40" h="16447" extrusionOk="0">
                          <a:moveTo>
                            <a:pt x="469" y="0"/>
                          </a:moveTo>
                          <a:lnTo>
                            <a:pt x="1820" y="11717"/>
                          </a:lnTo>
                          <a:lnTo>
                            <a:pt x="1135" y="11565"/>
                          </a:lnTo>
                          <a:cubicBezTo>
                            <a:pt x="894" y="12313"/>
                            <a:pt x="501" y="12959"/>
                            <a:pt x="0" y="13524"/>
                          </a:cubicBezTo>
                          <a:lnTo>
                            <a:pt x="3500" y="16383"/>
                          </a:lnTo>
                          <a:cubicBezTo>
                            <a:pt x="3500" y="16383"/>
                            <a:pt x="3767" y="16446"/>
                            <a:pt x="4147" y="16446"/>
                          </a:cubicBezTo>
                          <a:cubicBezTo>
                            <a:pt x="4380" y="16446"/>
                            <a:pt x="4656" y="16422"/>
                            <a:pt x="4939" y="16345"/>
                          </a:cubicBezTo>
                          <a:cubicBezTo>
                            <a:pt x="5674" y="16136"/>
                            <a:pt x="5839" y="14741"/>
                            <a:pt x="5839" y="13682"/>
                          </a:cubicBezTo>
                          <a:cubicBezTo>
                            <a:pt x="5833" y="12611"/>
                            <a:pt x="3842" y="2232"/>
                            <a:pt x="3462" y="1478"/>
                          </a:cubicBezTo>
                          <a:cubicBezTo>
                            <a:pt x="3119" y="793"/>
                            <a:pt x="1040" y="203"/>
                            <a:pt x="46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" name="Google Shape;194;p20"/>
                    <p:cNvSpPr/>
                    <p:nvPr/>
                  </p:nvSpPr>
                  <p:spPr>
                    <a:xfrm>
                      <a:off x="8623609" y="3611039"/>
                      <a:ext cx="242370" cy="200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02" h="2974" extrusionOk="0">
                          <a:moveTo>
                            <a:pt x="95" y="0"/>
                          </a:moveTo>
                          <a:lnTo>
                            <a:pt x="0" y="114"/>
                          </a:lnTo>
                          <a:lnTo>
                            <a:pt x="3506" y="2974"/>
                          </a:lnTo>
                          <a:lnTo>
                            <a:pt x="3601" y="2860"/>
                          </a:lnTo>
                          <a:lnTo>
                            <a:pt x="95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" name="Google Shape;195;p20"/>
                    <p:cNvSpPr/>
                    <p:nvPr/>
                  </p:nvSpPr>
                  <p:spPr>
                    <a:xfrm>
                      <a:off x="8700788" y="3478347"/>
                      <a:ext cx="150657" cy="598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39" h="889" extrusionOk="0">
                          <a:moveTo>
                            <a:pt x="52" y="1"/>
                          </a:moveTo>
                          <a:lnTo>
                            <a:pt x="1" y="146"/>
                          </a:lnTo>
                          <a:lnTo>
                            <a:pt x="2194" y="888"/>
                          </a:lnTo>
                          <a:lnTo>
                            <a:pt x="2239" y="749"/>
                          </a:lnTo>
                          <a:lnTo>
                            <a:pt x="52" y="1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" name="Google Shape;196;p20"/>
                    <p:cNvSpPr/>
                    <p:nvPr/>
                  </p:nvSpPr>
                  <p:spPr>
                    <a:xfrm>
                      <a:off x="8692714" y="3048307"/>
                      <a:ext cx="62376" cy="4531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7" h="6734" extrusionOk="0">
                          <a:moveTo>
                            <a:pt x="153" y="1"/>
                          </a:moveTo>
                          <a:lnTo>
                            <a:pt x="0" y="20"/>
                          </a:lnTo>
                          <a:lnTo>
                            <a:pt x="774" y="6734"/>
                          </a:lnTo>
                          <a:lnTo>
                            <a:pt x="926" y="6721"/>
                          </a:lnTo>
                          <a:lnTo>
                            <a:pt x="153" y="1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" name="Google Shape;197;p20"/>
                    <p:cNvSpPr/>
                    <p:nvPr/>
                  </p:nvSpPr>
                  <p:spPr>
                    <a:xfrm>
                      <a:off x="7984975" y="2950605"/>
                      <a:ext cx="98576" cy="518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5" h="7705" extrusionOk="0">
                          <a:moveTo>
                            <a:pt x="1313" y="1"/>
                          </a:moveTo>
                          <a:lnTo>
                            <a:pt x="0" y="7679"/>
                          </a:lnTo>
                          <a:lnTo>
                            <a:pt x="146" y="7704"/>
                          </a:lnTo>
                          <a:lnTo>
                            <a:pt x="1465" y="26"/>
                          </a:lnTo>
                          <a:lnTo>
                            <a:pt x="1313" y="1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" name="Google Shape;198;p20"/>
                    <p:cNvSpPr/>
                    <p:nvPr/>
                  </p:nvSpPr>
                  <p:spPr>
                    <a:xfrm>
                      <a:off x="8590772" y="3314500"/>
                      <a:ext cx="84109" cy="230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0" h="3419" extrusionOk="0">
                          <a:moveTo>
                            <a:pt x="159" y="1"/>
                          </a:moveTo>
                          <a:cubicBezTo>
                            <a:pt x="159" y="1"/>
                            <a:pt x="0" y="128"/>
                            <a:pt x="13" y="457"/>
                          </a:cubicBezTo>
                          <a:cubicBezTo>
                            <a:pt x="32" y="800"/>
                            <a:pt x="247" y="2157"/>
                            <a:pt x="247" y="2201"/>
                          </a:cubicBezTo>
                          <a:cubicBezTo>
                            <a:pt x="247" y="2258"/>
                            <a:pt x="799" y="3418"/>
                            <a:pt x="799" y="3418"/>
                          </a:cubicBezTo>
                          <a:lnTo>
                            <a:pt x="1249" y="2410"/>
                          </a:lnTo>
                          <a:cubicBezTo>
                            <a:pt x="1249" y="2410"/>
                            <a:pt x="1084" y="1909"/>
                            <a:pt x="995" y="1694"/>
                          </a:cubicBezTo>
                          <a:cubicBezTo>
                            <a:pt x="913" y="1485"/>
                            <a:pt x="159" y="1"/>
                            <a:pt x="159" y="1"/>
                          </a:cubicBezTo>
                          <a:close/>
                        </a:path>
                      </a:pathLst>
                    </a:custGeom>
                    <a:solidFill>
                      <a:srgbClr val="E0926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" name="Google Shape;199;p20"/>
                    <p:cNvSpPr/>
                    <p:nvPr/>
                  </p:nvSpPr>
                  <p:spPr>
                    <a:xfrm>
                      <a:off x="7732442" y="3106041"/>
                      <a:ext cx="179187" cy="294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63" h="4376" extrusionOk="0">
                          <a:moveTo>
                            <a:pt x="137" y="1"/>
                          </a:moveTo>
                          <a:cubicBezTo>
                            <a:pt x="116" y="1"/>
                            <a:pt x="94" y="6"/>
                            <a:pt x="76" y="18"/>
                          </a:cubicBezTo>
                          <a:cubicBezTo>
                            <a:pt x="19" y="49"/>
                            <a:pt x="0" y="119"/>
                            <a:pt x="32" y="176"/>
                          </a:cubicBezTo>
                          <a:lnTo>
                            <a:pt x="2428" y="4316"/>
                          </a:lnTo>
                          <a:cubicBezTo>
                            <a:pt x="2450" y="4355"/>
                            <a:pt x="2488" y="4376"/>
                            <a:pt x="2529" y="4376"/>
                          </a:cubicBezTo>
                          <a:cubicBezTo>
                            <a:pt x="2548" y="4376"/>
                            <a:pt x="2568" y="4371"/>
                            <a:pt x="2587" y="4361"/>
                          </a:cubicBezTo>
                          <a:cubicBezTo>
                            <a:pt x="2644" y="4329"/>
                            <a:pt x="2663" y="4253"/>
                            <a:pt x="2625" y="4202"/>
                          </a:cubicBezTo>
                          <a:lnTo>
                            <a:pt x="235" y="56"/>
                          </a:lnTo>
                          <a:cubicBezTo>
                            <a:pt x="214" y="19"/>
                            <a:pt x="176" y="1"/>
                            <a:pt x="137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" name="Google Shape;200;p20"/>
                    <p:cNvSpPr/>
                    <p:nvPr/>
                  </p:nvSpPr>
                  <p:spPr>
                    <a:xfrm>
                      <a:off x="7836537" y="3068359"/>
                      <a:ext cx="837057" cy="545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440" h="8110" extrusionOk="0">
                          <a:moveTo>
                            <a:pt x="2022" y="1"/>
                          </a:moveTo>
                          <a:cubicBezTo>
                            <a:pt x="1636" y="1"/>
                            <a:pt x="1268" y="311"/>
                            <a:pt x="1205" y="692"/>
                          </a:cubicBezTo>
                          <a:lnTo>
                            <a:pt x="63" y="7425"/>
                          </a:lnTo>
                          <a:cubicBezTo>
                            <a:pt x="0" y="7805"/>
                            <a:pt x="266" y="8110"/>
                            <a:pt x="653" y="8110"/>
                          </a:cubicBezTo>
                          <a:lnTo>
                            <a:pt x="10417" y="8110"/>
                          </a:lnTo>
                          <a:cubicBezTo>
                            <a:pt x="10803" y="8110"/>
                            <a:pt x="11171" y="7805"/>
                            <a:pt x="11234" y="7419"/>
                          </a:cubicBezTo>
                          <a:lnTo>
                            <a:pt x="12376" y="692"/>
                          </a:lnTo>
                          <a:cubicBezTo>
                            <a:pt x="12439" y="311"/>
                            <a:pt x="12173" y="1"/>
                            <a:pt x="11786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" name="Google Shape;201;p20"/>
                    <p:cNvSpPr/>
                    <p:nvPr/>
                  </p:nvSpPr>
                  <p:spPr>
                    <a:xfrm>
                      <a:off x="8344160" y="3280116"/>
                      <a:ext cx="324258" cy="3134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9" h="4659" extrusionOk="0">
                          <a:moveTo>
                            <a:pt x="1154" y="1"/>
                          </a:moveTo>
                          <a:cubicBezTo>
                            <a:pt x="1140" y="1"/>
                            <a:pt x="1130" y="4"/>
                            <a:pt x="1123" y="11"/>
                          </a:cubicBezTo>
                          <a:cubicBezTo>
                            <a:pt x="977" y="157"/>
                            <a:pt x="2467" y="2046"/>
                            <a:pt x="2467" y="2046"/>
                          </a:cubicBezTo>
                          <a:cubicBezTo>
                            <a:pt x="2467" y="2046"/>
                            <a:pt x="435" y="808"/>
                            <a:pt x="126" y="808"/>
                          </a:cubicBezTo>
                          <a:cubicBezTo>
                            <a:pt x="107" y="808"/>
                            <a:pt x="94" y="813"/>
                            <a:pt x="89" y="823"/>
                          </a:cubicBezTo>
                          <a:cubicBezTo>
                            <a:pt x="1" y="987"/>
                            <a:pt x="89" y="1247"/>
                            <a:pt x="89" y="1247"/>
                          </a:cubicBezTo>
                          <a:cubicBezTo>
                            <a:pt x="178" y="2452"/>
                            <a:pt x="1351" y="3371"/>
                            <a:pt x="1636" y="3568"/>
                          </a:cubicBezTo>
                          <a:cubicBezTo>
                            <a:pt x="1922" y="3771"/>
                            <a:pt x="3786" y="4658"/>
                            <a:pt x="3786" y="4658"/>
                          </a:cubicBezTo>
                          <a:lnTo>
                            <a:pt x="4819" y="3168"/>
                          </a:lnTo>
                          <a:lnTo>
                            <a:pt x="4134" y="2160"/>
                          </a:lnTo>
                          <a:cubicBezTo>
                            <a:pt x="4134" y="2160"/>
                            <a:pt x="3614" y="1786"/>
                            <a:pt x="3158" y="1469"/>
                          </a:cubicBezTo>
                          <a:cubicBezTo>
                            <a:pt x="2719" y="1175"/>
                            <a:pt x="1406" y="1"/>
                            <a:pt x="1154" y="1"/>
                          </a:cubicBezTo>
                          <a:close/>
                        </a:path>
                      </a:pathLst>
                    </a:custGeom>
                    <a:solidFill>
                      <a:srgbClr val="E0926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" name="Google Shape;202;p20"/>
                    <p:cNvSpPr/>
                    <p:nvPr/>
                  </p:nvSpPr>
                  <p:spPr>
                    <a:xfrm>
                      <a:off x="8585187" y="3476665"/>
                      <a:ext cx="118224" cy="1382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7" h="2055" extrusionOk="0">
                          <a:moveTo>
                            <a:pt x="1332" y="0"/>
                          </a:moveTo>
                          <a:lnTo>
                            <a:pt x="1" y="1725"/>
                          </a:lnTo>
                          <a:lnTo>
                            <a:pt x="622" y="2054"/>
                          </a:lnTo>
                          <a:cubicBezTo>
                            <a:pt x="1123" y="1490"/>
                            <a:pt x="1516" y="831"/>
                            <a:pt x="1757" y="95"/>
                          </a:cubicBezTo>
                          <a:lnTo>
                            <a:pt x="1332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" name="Google Shape;203;p20"/>
                    <p:cNvSpPr/>
                    <p:nvPr/>
                  </p:nvSpPr>
                  <p:spPr>
                    <a:xfrm>
                      <a:off x="8347121" y="3353325"/>
                      <a:ext cx="145139" cy="1028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" h="1529" extrusionOk="0">
                          <a:moveTo>
                            <a:pt x="64" y="1"/>
                          </a:moveTo>
                          <a:lnTo>
                            <a:pt x="1" y="83"/>
                          </a:lnTo>
                          <a:cubicBezTo>
                            <a:pt x="667" y="603"/>
                            <a:pt x="1377" y="1085"/>
                            <a:pt x="2100" y="1529"/>
                          </a:cubicBezTo>
                          <a:lnTo>
                            <a:pt x="2157" y="1446"/>
                          </a:lnTo>
                          <a:cubicBezTo>
                            <a:pt x="1434" y="1003"/>
                            <a:pt x="736" y="514"/>
                            <a:pt x="64" y="1"/>
                          </a:cubicBezTo>
                          <a:close/>
                        </a:path>
                      </a:pathLst>
                    </a:custGeom>
                    <a:solidFill>
                      <a:srgbClr val="C1675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" name="Google Shape;204;p20"/>
                    <p:cNvSpPr/>
                    <p:nvPr/>
                  </p:nvSpPr>
                  <p:spPr>
                    <a:xfrm>
                      <a:off x="8354388" y="3398139"/>
                      <a:ext cx="116946" cy="97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8" h="1453" extrusionOk="0">
                          <a:moveTo>
                            <a:pt x="70" y="1"/>
                          </a:moveTo>
                          <a:lnTo>
                            <a:pt x="1" y="70"/>
                          </a:lnTo>
                          <a:cubicBezTo>
                            <a:pt x="514" y="571"/>
                            <a:pt x="1079" y="1040"/>
                            <a:pt x="1675" y="1452"/>
                          </a:cubicBezTo>
                          <a:lnTo>
                            <a:pt x="1738" y="1370"/>
                          </a:lnTo>
                          <a:cubicBezTo>
                            <a:pt x="1148" y="958"/>
                            <a:pt x="590" y="501"/>
                            <a:pt x="70" y="1"/>
                          </a:cubicBezTo>
                          <a:close/>
                        </a:path>
                      </a:pathLst>
                    </a:custGeom>
                    <a:solidFill>
                      <a:srgbClr val="C1675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" name="Google Shape;205;p20"/>
                    <p:cNvSpPr/>
                    <p:nvPr/>
                  </p:nvSpPr>
                  <p:spPr>
                    <a:xfrm>
                      <a:off x="8199154" y="1924189"/>
                      <a:ext cx="144668" cy="1336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0" h="1986" extrusionOk="0">
                          <a:moveTo>
                            <a:pt x="2029" y="1"/>
                          </a:moveTo>
                          <a:cubicBezTo>
                            <a:pt x="1826" y="159"/>
                            <a:pt x="1560" y="261"/>
                            <a:pt x="1319" y="356"/>
                          </a:cubicBezTo>
                          <a:lnTo>
                            <a:pt x="1179" y="413"/>
                          </a:lnTo>
                          <a:cubicBezTo>
                            <a:pt x="862" y="534"/>
                            <a:pt x="545" y="692"/>
                            <a:pt x="323" y="958"/>
                          </a:cubicBezTo>
                          <a:cubicBezTo>
                            <a:pt x="108" y="1225"/>
                            <a:pt x="0" y="1668"/>
                            <a:pt x="222" y="1985"/>
                          </a:cubicBezTo>
                          <a:lnTo>
                            <a:pt x="380" y="1871"/>
                          </a:lnTo>
                          <a:cubicBezTo>
                            <a:pt x="222" y="1637"/>
                            <a:pt x="304" y="1294"/>
                            <a:pt x="476" y="1085"/>
                          </a:cubicBezTo>
                          <a:cubicBezTo>
                            <a:pt x="678" y="851"/>
                            <a:pt x="970" y="705"/>
                            <a:pt x="1255" y="597"/>
                          </a:cubicBezTo>
                          <a:lnTo>
                            <a:pt x="1388" y="540"/>
                          </a:lnTo>
                          <a:cubicBezTo>
                            <a:pt x="1648" y="445"/>
                            <a:pt x="1921" y="331"/>
                            <a:pt x="2149" y="159"/>
                          </a:cubicBezTo>
                          <a:lnTo>
                            <a:pt x="2029" y="1"/>
                          </a:lnTo>
                          <a:close/>
                        </a:path>
                      </a:pathLst>
                    </a:custGeom>
                    <a:solidFill>
                      <a:srgbClr val="49414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6" name="Google Shape;206;p20"/>
                  <p:cNvGrpSpPr/>
                  <p:nvPr/>
                </p:nvGrpSpPr>
                <p:grpSpPr>
                  <a:xfrm>
                    <a:off x="5494925" y="1786944"/>
                    <a:ext cx="1927263" cy="1924365"/>
                    <a:chOff x="5825700" y="1980972"/>
                    <a:chExt cx="1927263" cy="1924365"/>
                  </a:xfrm>
                </p:grpSpPr>
                <p:sp>
                  <p:nvSpPr>
                    <p:cNvPr id="207" name="Google Shape;207;p20"/>
                    <p:cNvSpPr/>
                    <p:nvPr/>
                  </p:nvSpPr>
                  <p:spPr>
                    <a:xfrm>
                      <a:off x="5943455" y="3741099"/>
                      <a:ext cx="27319" cy="1634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6" h="2429" fill="none" extrusionOk="0">
                          <a:moveTo>
                            <a:pt x="406" y="0"/>
                          </a:moveTo>
                          <a:lnTo>
                            <a:pt x="0" y="2428"/>
                          </a:lnTo>
                        </a:path>
                      </a:pathLst>
                    </a:custGeom>
                    <a:noFill/>
                    <a:ln w="2050" cap="flat" cmpd="sng">
                      <a:solidFill>
                        <a:srgbClr val="2C439B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" name="Google Shape;208;p20"/>
                    <p:cNvSpPr/>
                    <p:nvPr/>
                  </p:nvSpPr>
                  <p:spPr>
                    <a:xfrm>
                      <a:off x="5971177" y="1980972"/>
                      <a:ext cx="964163" cy="1048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29" h="15585" extrusionOk="0">
                          <a:moveTo>
                            <a:pt x="5769" y="1"/>
                          </a:moveTo>
                          <a:cubicBezTo>
                            <a:pt x="5399" y="1"/>
                            <a:pt x="5023" y="120"/>
                            <a:pt x="4768" y="386"/>
                          </a:cubicBezTo>
                          <a:cubicBezTo>
                            <a:pt x="4070" y="1122"/>
                            <a:pt x="3531" y="1832"/>
                            <a:pt x="3132" y="2764"/>
                          </a:cubicBezTo>
                          <a:cubicBezTo>
                            <a:pt x="1978" y="5395"/>
                            <a:pt x="2105" y="8533"/>
                            <a:pt x="520" y="10929"/>
                          </a:cubicBezTo>
                          <a:cubicBezTo>
                            <a:pt x="361" y="11164"/>
                            <a:pt x="190" y="11405"/>
                            <a:pt x="95" y="11671"/>
                          </a:cubicBezTo>
                          <a:cubicBezTo>
                            <a:pt x="0" y="11944"/>
                            <a:pt x="6" y="12274"/>
                            <a:pt x="197" y="12489"/>
                          </a:cubicBezTo>
                          <a:cubicBezTo>
                            <a:pt x="343" y="12662"/>
                            <a:pt x="549" y="12725"/>
                            <a:pt x="773" y="12725"/>
                          </a:cubicBezTo>
                          <a:cubicBezTo>
                            <a:pt x="1043" y="12725"/>
                            <a:pt x="1339" y="12634"/>
                            <a:pt x="1591" y="12533"/>
                          </a:cubicBezTo>
                          <a:cubicBezTo>
                            <a:pt x="1750" y="12471"/>
                            <a:pt x="1913" y="12443"/>
                            <a:pt x="2078" y="12443"/>
                          </a:cubicBezTo>
                          <a:cubicBezTo>
                            <a:pt x="2666" y="12443"/>
                            <a:pt x="3276" y="12793"/>
                            <a:pt x="3766" y="13155"/>
                          </a:cubicBezTo>
                          <a:cubicBezTo>
                            <a:pt x="4387" y="13611"/>
                            <a:pt x="4895" y="14226"/>
                            <a:pt x="5516" y="14683"/>
                          </a:cubicBezTo>
                          <a:cubicBezTo>
                            <a:pt x="6106" y="15120"/>
                            <a:pt x="6797" y="15418"/>
                            <a:pt x="7519" y="15564"/>
                          </a:cubicBezTo>
                          <a:cubicBezTo>
                            <a:pt x="7586" y="15573"/>
                            <a:pt x="7655" y="15585"/>
                            <a:pt x="7723" y="15585"/>
                          </a:cubicBezTo>
                          <a:cubicBezTo>
                            <a:pt x="7753" y="15585"/>
                            <a:pt x="7782" y="15582"/>
                            <a:pt x="7811" y="15577"/>
                          </a:cubicBezTo>
                          <a:cubicBezTo>
                            <a:pt x="7912" y="15564"/>
                            <a:pt x="8008" y="15507"/>
                            <a:pt x="8096" y="15450"/>
                          </a:cubicBezTo>
                          <a:cubicBezTo>
                            <a:pt x="8464" y="15222"/>
                            <a:pt x="8984" y="14892"/>
                            <a:pt x="9358" y="14664"/>
                          </a:cubicBezTo>
                          <a:cubicBezTo>
                            <a:pt x="9472" y="14594"/>
                            <a:pt x="8838" y="13605"/>
                            <a:pt x="8819" y="13465"/>
                          </a:cubicBezTo>
                          <a:cubicBezTo>
                            <a:pt x="8781" y="12971"/>
                            <a:pt x="9358" y="12489"/>
                            <a:pt x="9713" y="12261"/>
                          </a:cubicBezTo>
                          <a:cubicBezTo>
                            <a:pt x="10201" y="11944"/>
                            <a:pt x="10753" y="11722"/>
                            <a:pt x="11159" y="11297"/>
                          </a:cubicBezTo>
                          <a:cubicBezTo>
                            <a:pt x="11634" y="10790"/>
                            <a:pt x="11818" y="10074"/>
                            <a:pt x="11869" y="9376"/>
                          </a:cubicBezTo>
                          <a:cubicBezTo>
                            <a:pt x="11926" y="8679"/>
                            <a:pt x="11888" y="7969"/>
                            <a:pt x="12014" y="7284"/>
                          </a:cubicBezTo>
                          <a:cubicBezTo>
                            <a:pt x="12110" y="6751"/>
                            <a:pt x="12306" y="6225"/>
                            <a:pt x="12610" y="5775"/>
                          </a:cubicBezTo>
                          <a:cubicBezTo>
                            <a:pt x="12801" y="5483"/>
                            <a:pt x="13187" y="4862"/>
                            <a:pt x="12972" y="4494"/>
                          </a:cubicBezTo>
                          <a:lnTo>
                            <a:pt x="12972" y="4494"/>
                          </a:lnTo>
                          <a:cubicBezTo>
                            <a:pt x="13162" y="4818"/>
                            <a:pt x="13149" y="5268"/>
                            <a:pt x="12959" y="5591"/>
                          </a:cubicBezTo>
                          <a:cubicBezTo>
                            <a:pt x="13701" y="5509"/>
                            <a:pt x="14329" y="4691"/>
                            <a:pt x="14202" y="3955"/>
                          </a:cubicBezTo>
                          <a:cubicBezTo>
                            <a:pt x="14164" y="3708"/>
                            <a:pt x="14043" y="3461"/>
                            <a:pt x="13834" y="3309"/>
                          </a:cubicBezTo>
                          <a:cubicBezTo>
                            <a:pt x="13688" y="3201"/>
                            <a:pt x="13498" y="3144"/>
                            <a:pt x="13314" y="3100"/>
                          </a:cubicBezTo>
                          <a:cubicBezTo>
                            <a:pt x="12173" y="2821"/>
                            <a:pt x="11602" y="2675"/>
                            <a:pt x="10518" y="2212"/>
                          </a:cubicBezTo>
                          <a:cubicBezTo>
                            <a:pt x="9333" y="1692"/>
                            <a:pt x="8267" y="893"/>
                            <a:pt x="7076" y="361"/>
                          </a:cubicBezTo>
                          <a:cubicBezTo>
                            <a:pt x="6701" y="196"/>
                            <a:pt x="6308" y="37"/>
                            <a:pt x="5903" y="6"/>
                          </a:cubicBezTo>
                          <a:cubicBezTo>
                            <a:pt x="5858" y="2"/>
                            <a:pt x="5814" y="1"/>
                            <a:pt x="5769" y="1"/>
                          </a:cubicBezTo>
                          <a:close/>
                        </a:path>
                      </a:pathLst>
                    </a:custGeom>
                    <a:solidFill>
                      <a:srgbClr val="270B2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" name="Google Shape;209;p20"/>
                    <p:cNvSpPr/>
                    <p:nvPr/>
                  </p:nvSpPr>
                  <p:spPr>
                    <a:xfrm>
                      <a:off x="6277003" y="2467197"/>
                      <a:ext cx="159673" cy="2577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73" h="3831" extrusionOk="0">
                          <a:moveTo>
                            <a:pt x="762" y="1"/>
                          </a:moveTo>
                          <a:lnTo>
                            <a:pt x="762" y="1"/>
                          </a:lnTo>
                          <a:cubicBezTo>
                            <a:pt x="1" y="1389"/>
                            <a:pt x="850" y="3418"/>
                            <a:pt x="2296" y="3830"/>
                          </a:cubicBezTo>
                          <a:cubicBezTo>
                            <a:pt x="2296" y="3805"/>
                            <a:pt x="2283" y="3780"/>
                            <a:pt x="2283" y="3754"/>
                          </a:cubicBezTo>
                          <a:cubicBezTo>
                            <a:pt x="2283" y="3146"/>
                            <a:pt x="2372" y="1928"/>
                            <a:pt x="2372" y="1928"/>
                          </a:cubicBezTo>
                          <a:lnTo>
                            <a:pt x="762" y="1"/>
                          </a:lnTo>
                          <a:close/>
                        </a:path>
                      </a:pathLst>
                    </a:custGeom>
                    <a:solidFill>
                      <a:srgbClr val="A843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" name="Google Shape;210;p20"/>
                    <p:cNvSpPr/>
                    <p:nvPr/>
                  </p:nvSpPr>
                  <p:spPr>
                    <a:xfrm>
                      <a:off x="5941705" y="2788028"/>
                      <a:ext cx="699723" cy="11173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9" h="16605" extrusionOk="0">
                          <a:moveTo>
                            <a:pt x="3456" y="1"/>
                          </a:moveTo>
                          <a:lnTo>
                            <a:pt x="2175" y="508"/>
                          </a:lnTo>
                          <a:lnTo>
                            <a:pt x="1960" y="6429"/>
                          </a:lnTo>
                          <a:lnTo>
                            <a:pt x="1" y="16605"/>
                          </a:lnTo>
                          <a:lnTo>
                            <a:pt x="10113" y="16605"/>
                          </a:lnTo>
                          <a:cubicBezTo>
                            <a:pt x="10113" y="16599"/>
                            <a:pt x="10107" y="16580"/>
                            <a:pt x="10107" y="16573"/>
                          </a:cubicBezTo>
                          <a:cubicBezTo>
                            <a:pt x="9821" y="16440"/>
                            <a:pt x="9327" y="15977"/>
                            <a:pt x="8845" y="14329"/>
                          </a:cubicBezTo>
                          <a:cubicBezTo>
                            <a:pt x="8110" y="11812"/>
                            <a:pt x="8750" y="9777"/>
                            <a:pt x="9574" y="7691"/>
                          </a:cubicBezTo>
                          <a:cubicBezTo>
                            <a:pt x="10398" y="5599"/>
                            <a:pt x="9834" y="4166"/>
                            <a:pt x="8839" y="2644"/>
                          </a:cubicBezTo>
                          <a:cubicBezTo>
                            <a:pt x="8407" y="1991"/>
                            <a:pt x="8059" y="1332"/>
                            <a:pt x="7799" y="755"/>
                          </a:cubicBezTo>
                          <a:cubicBezTo>
                            <a:pt x="7754" y="1319"/>
                            <a:pt x="7596" y="1801"/>
                            <a:pt x="7120" y="2029"/>
                          </a:cubicBezTo>
                          <a:cubicBezTo>
                            <a:pt x="6786" y="2196"/>
                            <a:pt x="6460" y="2271"/>
                            <a:pt x="6148" y="2271"/>
                          </a:cubicBezTo>
                          <a:cubicBezTo>
                            <a:pt x="4932" y="2271"/>
                            <a:pt x="3925" y="1146"/>
                            <a:pt x="3456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" name="Google Shape;211;p20"/>
                    <p:cNvSpPr/>
                    <p:nvPr/>
                  </p:nvSpPr>
                  <p:spPr>
                    <a:xfrm>
                      <a:off x="6422951" y="2742810"/>
                      <a:ext cx="85388" cy="1510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9" h="2245" extrusionOk="0">
                          <a:moveTo>
                            <a:pt x="0" y="1"/>
                          </a:moveTo>
                          <a:cubicBezTo>
                            <a:pt x="0" y="1"/>
                            <a:pt x="178" y="952"/>
                            <a:pt x="425" y="2245"/>
                          </a:cubicBezTo>
                          <a:cubicBezTo>
                            <a:pt x="805" y="1833"/>
                            <a:pt x="1122" y="1395"/>
                            <a:pt x="1268" y="888"/>
                          </a:cubicBezTo>
                          <a:cubicBezTo>
                            <a:pt x="653" y="565"/>
                            <a:pt x="127" y="286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C6605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" name="Google Shape;212;p20"/>
                    <p:cNvSpPr/>
                    <p:nvPr/>
                  </p:nvSpPr>
                  <p:spPr>
                    <a:xfrm>
                      <a:off x="6451952" y="2802091"/>
                      <a:ext cx="770038" cy="10354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44" h="15388" extrusionOk="0">
                          <a:moveTo>
                            <a:pt x="11444" y="14519"/>
                          </a:moveTo>
                          <a:lnTo>
                            <a:pt x="11444" y="14519"/>
                          </a:lnTo>
                          <a:lnTo>
                            <a:pt x="11444" y="14519"/>
                          </a:lnTo>
                          <a:cubicBezTo>
                            <a:pt x="11444" y="14519"/>
                            <a:pt x="11444" y="14519"/>
                            <a:pt x="11444" y="14519"/>
                          </a:cubicBezTo>
                          <a:close/>
                          <a:moveTo>
                            <a:pt x="844" y="1"/>
                          </a:moveTo>
                          <a:cubicBezTo>
                            <a:pt x="698" y="508"/>
                            <a:pt x="374" y="945"/>
                            <a:pt x="0" y="1351"/>
                          </a:cubicBezTo>
                          <a:cubicBezTo>
                            <a:pt x="507" y="4008"/>
                            <a:pt x="1281" y="8084"/>
                            <a:pt x="1249" y="8179"/>
                          </a:cubicBezTo>
                          <a:cubicBezTo>
                            <a:pt x="1199" y="8332"/>
                            <a:pt x="159" y="9853"/>
                            <a:pt x="159" y="9853"/>
                          </a:cubicBezTo>
                          <a:lnTo>
                            <a:pt x="653" y="14488"/>
                          </a:lnTo>
                          <a:lnTo>
                            <a:pt x="9314" y="15388"/>
                          </a:lnTo>
                          <a:lnTo>
                            <a:pt x="11444" y="14519"/>
                          </a:lnTo>
                          <a:lnTo>
                            <a:pt x="11444" y="14519"/>
                          </a:lnTo>
                          <a:cubicBezTo>
                            <a:pt x="11444" y="14519"/>
                            <a:pt x="11444" y="14519"/>
                            <a:pt x="11444" y="14519"/>
                          </a:cubicBezTo>
                          <a:cubicBezTo>
                            <a:pt x="11391" y="14519"/>
                            <a:pt x="4248" y="12813"/>
                            <a:pt x="4147" y="12567"/>
                          </a:cubicBezTo>
                          <a:cubicBezTo>
                            <a:pt x="4052" y="12319"/>
                            <a:pt x="3456" y="3152"/>
                            <a:pt x="2967" y="1776"/>
                          </a:cubicBezTo>
                          <a:cubicBezTo>
                            <a:pt x="2682" y="977"/>
                            <a:pt x="1680" y="445"/>
                            <a:pt x="84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" name="Google Shape;213;p20"/>
                    <p:cNvSpPr/>
                    <p:nvPr/>
                  </p:nvSpPr>
                  <p:spPr>
                    <a:xfrm>
                      <a:off x="7012935" y="3728718"/>
                      <a:ext cx="660023" cy="1335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09" h="1985" extrusionOk="0">
                          <a:moveTo>
                            <a:pt x="9808" y="0"/>
                          </a:moveTo>
                          <a:lnTo>
                            <a:pt x="115" y="1389"/>
                          </a:lnTo>
                          <a:lnTo>
                            <a:pt x="0" y="1985"/>
                          </a:lnTo>
                          <a:lnTo>
                            <a:pt x="9060" y="685"/>
                          </a:lnTo>
                          <a:cubicBezTo>
                            <a:pt x="9415" y="628"/>
                            <a:pt x="9713" y="374"/>
                            <a:pt x="9796" y="19"/>
                          </a:cubicBezTo>
                          <a:lnTo>
                            <a:pt x="9808" y="0"/>
                          </a:lnTo>
                          <a:close/>
                        </a:path>
                      </a:pathLst>
                    </a:custGeom>
                    <a:solidFill>
                      <a:srgbClr val="BFBAB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" name="Google Shape;214;p20"/>
                    <p:cNvSpPr/>
                    <p:nvPr/>
                  </p:nvSpPr>
                  <p:spPr>
                    <a:xfrm>
                      <a:off x="6683155" y="3802937"/>
                      <a:ext cx="338389" cy="593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29" h="882" extrusionOk="0">
                          <a:moveTo>
                            <a:pt x="1" y="0"/>
                          </a:moveTo>
                          <a:cubicBezTo>
                            <a:pt x="1" y="336"/>
                            <a:pt x="261" y="622"/>
                            <a:pt x="603" y="634"/>
                          </a:cubicBezTo>
                          <a:lnTo>
                            <a:pt x="5028" y="882"/>
                          </a:lnTo>
                          <a:lnTo>
                            <a:pt x="5028" y="27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D3CBD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" name="Google Shape;215;p20"/>
                    <p:cNvSpPr/>
                    <p:nvPr/>
                  </p:nvSpPr>
                  <p:spPr>
                    <a:xfrm>
                      <a:off x="6683155" y="3670648"/>
                      <a:ext cx="985493" cy="1536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46" h="2284" extrusionOk="0">
                          <a:moveTo>
                            <a:pt x="6751" y="1"/>
                          </a:moveTo>
                          <a:cubicBezTo>
                            <a:pt x="6611" y="1"/>
                            <a:pt x="1" y="1966"/>
                            <a:pt x="1" y="1966"/>
                          </a:cubicBezTo>
                          <a:lnTo>
                            <a:pt x="5085" y="2283"/>
                          </a:lnTo>
                          <a:lnTo>
                            <a:pt x="14646" y="787"/>
                          </a:lnTo>
                          <a:cubicBezTo>
                            <a:pt x="14646" y="787"/>
                            <a:pt x="6816" y="26"/>
                            <a:pt x="6753" y="1"/>
                          </a:cubicBezTo>
                          <a:cubicBezTo>
                            <a:pt x="6752" y="1"/>
                            <a:pt x="6752" y="1"/>
                            <a:pt x="6751" y="1"/>
                          </a:cubicBezTo>
                          <a:close/>
                        </a:path>
                      </a:pathLst>
                    </a:custGeom>
                    <a:solidFill>
                      <a:srgbClr val="E5E1E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" name="Google Shape;216;p20"/>
                    <p:cNvSpPr/>
                    <p:nvPr/>
                  </p:nvSpPr>
                  <p:spPr>
                    <a:xfrm>
                      <a:off x="6205812" y="2162112"/>
                      <a:ext cx="550344" cy="5223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79" h="7763" extrusionOk="0">
                          <a:moveTo>
                            <a:pt x="6426" y="0"/>
                          </a:moveTo>
                          <a:cubicBezTo>
                            <a:pt x="6242" y="0"/>
                            <a:pt x="6038" y="24"/>
                            <a:pt x="5814" y="78"/>
                          </a:cubicBezTo>
                          <a:cubicBezTo>
                            <a:pt x="4495" y="408"/>
                            <a:pt x="1230" y="2804"/>
                            <a:pt x="1230" y="2804"/>
                          </a:cubicBezTo>
                          <a:cubicBezTo>
                            <a:pt x="1230" y="2804"/>
                            <a:pt x="995" y="2333"/>
                            <a:pt x="710" y="2333"/>
                          </a:cubicBezTo>
                          <a:cubicBezTo>
                            <a:pt x="610" y="2333"/>
                            <a:pt x="504" y="2392"/>
                            <a:pt x="400" y="2551"/>
                          </a:cubicBezTo>
                          <a:cubicBezTo>
                            <a:pt x="0" y="3153"/>
                            <a:pt x="70" y="4053"/>
                            <a:pt x="894" y="4199"/>
                          </a:cubicBezTo>
                          <a:cubicBezTo>
                            <a:pt x="894" y="4199"/>
                            <a:pt x="1680" y="6494"/>
                            <a:pt x="3551" y="7388"/>
                          </a:cubicBezTo>
                          <a:cubicBezTo>
                            <a:pt x="4108" y="7655"/>
                            <a:pt x="4515" y="7763"/>
                            <a:pt x="4825" y="7763"/>
                          </a:cubicBezTo>
                          <a:cubicBezTo>
                            <a:pt x="5550" y="7763"/>
                            <a:pt x="5742" y="7174"/>
                            <a:pt x="6093" y="6671"/>
                          </a:cubicBezTo>
                          <a:cubicBezTo>
                            <a:pt x="6594" y="5961"/>
                            <a:pt x="6778" y="5778"/>
                            <a:pt x="6778" y="5778"/>
                          </a:cubicBezTo>
                          <a:cubicBezTo>
                            <a:pt x="6778" y="5778"/>
                            <a:pt x="7849" y="5632"/>
                            <a:pt x="7995" y="5067"/>
                          </a:cubicBezTo>
                          <a:cubicBezTo>
                            <a:pt x="8141" y="4497"/>
                            <a:pt x="7710" y="3882"/>
                            <a:pt x="7779" y="3305"/>
                          </a:cubicBezTo>
                          <a:cubicBezTo>
                            <a:pt x="7855" y="2734"/>
                            <a:pt x="8179" y="1695"/>
                            <a:pt x="7963" y="1086"/>
                          </a:cubicBezTo>
                          <a:cubicBezTo>
                            <a:pt x="7784" y="580"/>
                            <a:pt x="7334" y="0"/>
                            <a:pt x="6426" y="0"/>
                          </a:cubicBezTo>
                          <a:close/>
                        </a:path>
                      </a:pathLst>
                    </a:custGeom>
                    <a:solidFill>
                      <a:srgbClr val="C6605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" name="Google Shape;217;p20"/>
                    <p:cNvSpPr/>
                    <p:nvPr/>
                  </p:nvSpPr>
                  <p:spPr>
                    <a:xfrm>
                      <a:off x="6249280" y="2099937"/>
                      <a:ext cx="419874" cy="2683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40" h="3988" extrusionOk="0">
                          <a:moveTo>
                            <a:pt x="2759" y="0"/>
                          </a:moveTo>
                          <a:cubicBezTo>
                            <a:pt x="2759" y="0"/>
                            <a:pt x="1" y="1553"/>
                            <a:pt x="527" y="3627"/>
                          </a:cubicBezTo>
                          <a:cubicBezTo>
                            <a:pt x="590" y="3887"/>
                            <a:pt x="812" y="3944"/>
                            <a:pt x="1079" y="3982"/>
                          </a:cubicBezTo>
                          <a:cubicBezTo>
                            <a:pt x="1113" y="3986"/>
                            <a:pt x="1147" y="3988"/>
                            <a:pt x="1181" y="3988"/>
                          </a:cubicBezTo>
                          <a:cubicBezTo>
                            <a:pt x="1416" y="3988"/>
                            <a:pt x="1641" y="3897"/>
                            <a:pt x="1852" y="3791"/>
                          </a:cubicBezTo>
                          <a:cubicBezTo>
                            <a:pt x="3152" y="3132"/>
                            <a:pt x="5212" y="1256"/>
                            <a:pt x="6239" y="939"/>
                          </a:cubicBezTo>
                          <a:lnTo>
                            <a:pt x="2759" y="0"/>
                          </a:lnTo>
                          <a:close/>
                        </a:path>
                      </a:pathLst>
                    </a:custGeom>
                    <a:solidFill>
                      <a:srgbClr val="270B2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" name="Google Shape;218;p20"/>
                    <p:cNvSpPr/>
                    <p:nvPr/>
                  </p:nvSpPr>
                  <p:spPr>
                    <a:xfrm>
                      <a:off x="6585923" y="2347558"/>
                      <a:ext cx="28193" cy="444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9" h="660" extrusionOk="0">
                          <a:moveTo>
                            <a:pt x="262" y="1"/>
                          </a:moveTo>
                          <a:cubicBezTo>
                            <a:pt x="173" y="1"/>
                            <a:pt x="79" y="127"/>
                            <a:pt x="38" y="295"/>
                          </a:cubicBezTo>
                          <a:cubicBezTo>
                            <a:pt x="0" y="479"/>
                            <a:pt x="51" y="638"/>
                            <a:pt x="146" y="657"/>
                          </a:cubicBezTo>
                          <a:cubicBezTo>
                            <a:pt x="153" y="659"/>
                            <a:pt x="161" y="660"/>
                            <a:pt x="168" y="660"/>
                          </a:cubicBezTo>
                          <a:cubicBezTo>
                            <a:pt x="253" y="660"/>
                            <a:pt x="352" y="534"/>
                            <a:pt x="387" y="365"/>
                          </a:cubicBezTo>
                          <a:cubicBezTo>
                            <a:pt x="418" y="188"/>
                            <a:pt x="380" y="16"/>
                            <a:pt x="285" y="4"/>
                          </a:cubicBezTo>
                          <a:cubicBezTo>
                            <a:pt x="278" y="2"/>
                            <a:pt x="270" y="1"/>
                            <a:pt x="262" y="1"/>
                          </a:cubicBezTo>
                          <a:close/>
                        </a:path>
                      </a:pathLst>
                    </a:custGeom>
                    <a:solidFill>
                      <a:srgbClr val="1E171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" name="Google Shape;219;p20"/>
                    <p:cNvSpPr/>
                    <p:nvPr/>
                  </p:nvSpPr>
                  <p:spPr>
                    <a:xfrm>
                      <a:off x="6576166" y="2278588"/>
                      <a:ext cx="63990" cy="22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1" h="335" extrusionOk="0">
                          <a:moveTo>
                            <a:pt x="544" y="1"/>
                          </a:moveTo>
                          <a:cubicBezTo>
                            <a:pt x="401" y="1"/>
                            <a:pt x="258" y="31"/>
                            <a:pt x="126" y="84"/>
                          </a:cubicBezTo>
                          <a:cubicBezTo>
                            <a:pt x="0" y="135"/>
                            <a:pt x="34" y="326"/>
                            <a:pt x="154" y="326"/>
                          </a:cubicBezTo>
                          <a:cubicBezTo>
                            <a:pt x="167" y="326"/>
                            <a:pt x="181" y="324"/>
                            <a:pt x="196" y="319"/>
                          </a:cubicBezTo>
                          <a:cubicBezTo>
                            <a:pt x="282" y="296"/>
                            <a:pt x="362" y="286"/>
                            <a:pt x="441" y="286"/>
                          </a:cubicBezTo>
                          <a:cubicBezTo>
                            <a:pt x="543" y="286"/>
                            <a:pt x="643" y="303"/>
                            <a:pt x="754" y="331"/>
                          </a:cubicBezTo>
                          <a:cubicBezTo>
                            <a:pt x="764" y="333"/>
                            <a:pt x="775" y="334"/>
                            <a:pt x="785" y="334"/>
                          </a:cubicBezTo>
                          <a:cubicBezTo>
                            <a:pt x="838" y="334"/>
                            <a:pt x="887" y="308"/>
                            <a:pt x="919" y="255"/>
                          </a:cubicBezTo>
                          <a:cubicBezTo>
                            <a:pt x="938" y="236"/>
                            <a:pt x="938" y="211"/>
                            <a:pt x="944" y="186"/>
                          </a:cubicBezTo>
                          <a:cubicBezTo>
                            <a:pt x="950" y="122"/>
                            <a:pt x="900" y="59"/>
                            <a:pt x="836" y="46"/>
                          </a:cubicBezTo>
                          <a:cubicBezTo>
                            <a:pt x="741" y="15"/>
                            <a:pt x="643" y="1"/>
                            <a:pt x="544" y="1"/>
                          </a:cubicBezTo>
                          <a:close/>
                        </a:path>
                      </a:pathLst>
                    </a:custGeom>
                    <a:solidFill>
                      <a:srgbClr val="270B2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" name="Google Shape;220;p20"/>
                    <p:cNvSpPr/>
                    <p:nvPr/>
                  </p:nvSpPr>
                  <p:spPr>
                    <a:xfrm>
                      <a:off x="6522336" y="2516721"/>
                      <a:ext cx="89627" cy="1007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32" h="1497" fill="none" extrusionOk="0">
                          <a:moveTo>
                            <a:pt x="1332" y="1497"/>
                          </a:moveTo>
                          <a:cubicBezTo>
                            <a:pt x="1059" y="1446"/>
                            <a:pt x="254" y="1129"/>
                            <a:pt x="298" y="127"/>
                          </a:cubicBezTo>
                          <a:cubicBezTo>
                            <a:pt x="203" y="114"/>
                            <a:pt x="89" y="45"/>
                            <a:pt x="0" y="0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A84343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" name="Google Shape;221;p20"/>
                    <p:cNvSpPr/>
                    <p:nvPr/>
                  </p:nvSpPr>
                  <p:spPr>
                    <a:xfrm>
                      <a:off x="6250155" y="2361016"/>
                      <a:ext cx="26915" cy="460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685" fill="none" extrusionOk="0">
                          <a:moveTo>
                            <a:pt x="400" y="685"/>
                          </a:moveTo>
                          <a:cubicBezTo>
                            <a:pt x="368" y="412"/>
                            <a:pt x="222" y="159"/>
                            <a:pt x="0" y="0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A84343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" name="Google Shape;222;p20"/>
                    <p:cNvSpPr/>
                    <p:nvPr/>
                  </p:nvSpPr>
                  <p:spPr>
                    <a:xfrm>
                      <a:off x="6681876" y="3660892"/>
                      <a:ext cx="376743" cy="1680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99" h="2498" extrusionOk="0">
                          <a:moveTo>
                            <a:pt x="2722" y="0"/>
                          </a:moveTo>
                          <a:cubicBezTo>
                            <a:pt x="2683" y="0"/>
                            <a:pt x="2648" y="2"/>
                            <a:pt x="2619" y="7"/>
                          </a:cubicBezTo>
                          <a:cubicBezTo>
                            <a:pt x="2112" y="70"/>
                            <a:pt x="318" y="1275"/>
                            <a:pt x="318" y="1275"/>
                          </a:cubicBezTo>
                          <a:lnTo>
                            <a:pt x="1" y="1737"/>
                          </a:lnTo>
                          <a:lnTo>
                            <a:pt x="495" y="2492"/>
                          </a:lnTo>
                          <a:cubicBezTo>
                            <a:pt x="514" y="2496"/>
                            <a:pt x="535" y="2498"/>
                            <a:pt x="558" y="2498"/>
                          </a:cubicBezTo>
                          <a:cubicBezTo>
                            <a:pt x="897" y="2498"/>
                            <a:pt x="1609" y="2078"/>
                            <a:pt x="1871" y="1966"/>
                          </a:cubicBezTo>
                          <a:cubicBezTo>
                            <a:pt x="1955" y="1930"/>
                            <a:pt x="2231" y="1918"/>
                            <a:pt x="2570" y="1918"/>
                          </a:cubicBezTo>
                          <a:cubicBezTo>
                            <a:pt x="3324" y="1918"/>
                            <a:pt x="4394" y="1978"/>
                            <a:pt x="4394" y="1978"/>
                          </a:cubicBezTo>
                          <a:lnTo>
                            <a:pt x="5168" y="1509"/>
                          </a:lnTo>
                          <a:lnTo>
                            <a:pt x="5288" y="1008"/>
                          </a:lnTo>
                          <a:cubicBezTo>
                            <a:pt x="5288" y="1008"/>
                            <a:pt x="5599" y="710"/>
                            <a:pt x="5383" y="621"/>
                          </a:cubicBezTo>
                          <a:cubicBezTo>
                            <a:pt x="5180" y="550"/>
                            <a:pt x="3357" y="0"/>
                            <a:pt x="2722" y="0"/>
                          </a:cubicBezTo>
                          <a:close/>
                        </a:path>
                      </a:pathLst>
                    </a:custGeom>
                    <a:solidFill>
                      <a:srgbClr val="C6605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" name="Google Shape;223;p20"/>
                    <p:cNvSpPr/>
                    <p:nvPr/>
                  </p:nvSpPr>
                  <p:spPr>
                    <a:xfrm>
                      <a:off x="5825700" y="2779482"/>
                      <a:ext cx="896741" cy="10484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327" h="15581" extrusionOk="0">
                          <a:moveTo>
                            <a:pt x="5617" y="1"/>
                          </a:moveTo>
                          <a:lnTo>
                            <a:pt x="5617" y="1"/>
                          </a:lnTo>
                          <a:cubicBezTo>
                            <a:pt x="5617" y="1"/>
                            <a:pt x="2872" y="711"/>
                            <a:pt x="2663" y="1167"/>
                          </a:cubicBezTo>
                          <a:cubicBezTo>
                            <a:pt x="2454" y="1630"/>
                            <a:pt x="203" y="9568"/>
                            <a:pt x="0" y="14266"/>
                          </a:cubicBezTo>
                          <a:cubicBezTo>
                            <a:pt x="0" y="14266"/>
                            <a:pt x="4633" y="15581"/>
                            <a:pt x="11569" y="15581"/>
                          </a:cubicBezTo>
                          <a:cubicBezTo>
                            <a:pt x="12140" y="15581"/>
                            <a:pt x="12726" y="15572"/>
                            <a:pt x="13327" y="15553"/>
                          </a:cubicBezTo>
                          <a:lnTo>
                            <a:pt x="13162" y="14361"/>
                          </a:lnTo>
                          <a:lnTo>
                            <a:pt x="3994" y="10823"/>
                          </a:lnTo>
                          <a:lnTo>
                            <a:pt x="5199" y="6455"/>
                          </a:lnTo>
                          <a:lnTo>
                            <a:pt x="5617" y="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" name="Google Shape;224;p20"/>
                    <p:cNvSpPr/>
                    <p:nvPr/>
                  </p:nvSpPr>
                  <p:spPr>
                    <a:xfrm>
                      <a:off x="6094449" y="3213761"/>
                      <a:ext cx="616892" cy="5329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68" h="7920" fill="none" extrusionOk="0">
                          <a:moveTo>
                            <a:pt x="9168" y="7920"/>
                          </a:moveTo>
                          <a:lnTo>
                            <a:pt x="0" y="4369"/>
                          </a:lnTo>
                          <a:lnTo>
                            <a:pt x="1205" y="1"/>
                          </a:lnTo>
                        </a:path>
                      </a:pathLst>
                    </a:custGeom>
                    <a:noFill/>
                    <a:ln w="2050" cap="flat" cmpd="sng">
                      <a:solidFill>
                        <a:srgbClr val="2C439B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" name="Google Shape;225;p20"/>
                    <p:cNvSpPr/>
                    <p:nvPr/>
                  </p:nvSpPr>
                  <p:spPr>
                    <a:xfrm>
                      <a:off x="5825700" y="3739350"/>
                      <a:ext cx="896741" cy="1037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327" h="1542" fill="none" extrusionOk="0">
                          <a:moveTo>
                            <a:pt x="0" y="1"/>
                          </a:moveTo>
                          <a:cubicBezTo>
                            <a:pt x="0" y="1"/>
                            <a:pt x="5427" y="1541"/>
                            <a:pt x="13327" y="1288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2C439B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" name="Google Shape;226;p20"/>
                    <p:cNvSpPr/>
                    <p:nvPr/>
                  </p:nvSpPr>
                  <p:spPr>
                    <a:xfrm>
                      <a:off x="6174186" y="2418144"/>
                      <a:ext cx="292297" cy="5222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44" h="7762" extrusionOk="0">
                          <a:moveTo>
                            <a:pt x="1681" y="1"/>
                          </a:moveTo>
                          <a:lnTo>
                            <a:pt x="812" y="5174"/>
                          </a:lnTo>
                          <a:lnTo>
                            <a:pt x="1" y="5491"/>
                          </a:lnTo>
                          <a:cubicBezTo>
                            <a:pt x="470" y="6641"/>
                            <a:pt x="1476" y="7762"/>
                            <a:pt x="2691" y="7762"/>
                          </a:cubicBezTo>
                          <a:cubicBezTo>
                            <a:pt x="3004" y="7762"/>
                            <a:pt x="3330" y="7688"/>
                            <a:pt x="3665" y="7520"/>
                          </a:cubicBezTo>
                          <a:cubicBezTo>
                            <a:pt x="4128" y="7285"/>
                            <a:pt x="4287" y="6810"/>
                            <a:pt x="4344" y="6246"/>
                          </a:cubicBezTo>
                          <a:cubicBezTo>
                            <a:pt x="4021" y="5517"/>
                            <a:pt x="3837" y="4908"/>
                            <a:pt x="3824" y="4547"/>
                          </a:cubicBezTo>
                          <a:cubicBezTo>
                            <a:pt x="2378" y="4147"/>
                            <a:pt x="1529" y="2118"/>
                            <a:pt x="2290" y="730"/>
                          </a:cubicBezTo>
                          <a:lnTo>
                            <a:pt x="1681" y="1"/>
                          </a:lnTo>
                          <a:close/>
                        </a:path>
                      </a:pathLst>
                    </a:custGeom>
                    <a:solidFill>
                      <a:srgbClr val="C6605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" name="Google Shape;227;p20"/>
                    <p:cNvSpPr/>
                    <p:nvPr/>
                  </p:nvSpPr>
                  <p:spPr>
                    <a:xfrm>
                      <a:off x="6501005" y="2915135"/>
                      <a:ext cx="140429" cy="7581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87" h="11268" fill="none" extrusionOk="0">
                          <a:moveTo>
                            <a:pt x="279" y="11267"/>
                          </a:moveTo>
                          <a:cubicBezTo>
                            <a:pt x="0" y="9264"/>
                            <a:pt x="565" y="7552"/>
                            <a:pt x="1262" y="5796"/>
                          </a:cubicBezTo>
                          <a:cubicBezTo>
                            <a:pt x="2086" y="3703"/>
                            <a:pt x="1522" y="2264"/>
                            <a:pt x="527" y="743"/>
                          </a:cubicBezTo>
                          <a:cubicBezTo>
                            <a:pt x="393" y="533"/>
                            <a:pt x="241" y="280"/>
                            <a:pt x="108" y="1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2C439B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" name="Google Shape;228;p20"/>
                    <p:cNvSpPr/>
                    <p:nvPr/>
                  </p:nvSpPr>
                  <p:spPr>
                    <a:xfrm>
                      <a:off x="6562843" y="3828978"/>
                      <a:ext cx="57262" cy="725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1" h="1078" fill="none" extrusionOk="0">
                          <a:moveTo>
                            <a:pt x="850" y="1078"/>
                          </a:moveTo>
                          <a:cubicBezTo>
                            <a:pt x="825" y="1027"/>
                            <a:pt x="254" y="659"/>
                            <a:pt x="1" y="0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2C439B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" name="Google Shape;229;p20"/>
                    <p:cNvSpPr/>
                    <p:nvPr/>
                  </p:nvSpPr>
                  <p:spPr>
                    <a:xfrm>
                      <a:off x="6864901" y="3717212"/>
                      <a:ext cx="189885" cy="281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22" h="419" fill="none" extrusionOk="0">
                          <a:moveTo>
                            <a:pt x="0" y="44"/>
                          </a:moveTo>
                          <a:cubicBezTo>
                            <a:pt x="96" y="0"/>
                            <a:pt x="1915" y="298"/>
                            <a:pt x="2822" y="418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A84343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" name="Google Shape;230;p20"/>
                    <p:cNvSpPr/>
                    <p:nvPr/>
                  </p:nvSpPr>
                  <p:spPr>
                    <a:xfrm>
                      <a:off x="6848684" y="3760680"/>
                      <a:ext cx="158731" cy="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9" h="122" fill="none" extrusionOk="0">
                          <a:moveTo>
                            <a:pt x="0" y="1"/>
                          </a:moveTo>
                          <a:cubicBezTo>
                            <a:pt x="787" y="13"/>
                            <a:pt x="1579" y="51"/>
                            <a:pt x="2359" y="121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A84343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" name="Google Shape;231;p20"/>
                    <p:cNvSpPr/>
                    <p:nvPr/>
                  </p:nvSpPr>
                  <p:spPr>
                    <a:xfrm>
                      <a:off x="6894306" y="3681347"/>
                      <a:ext cx="172862" cy="41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69" h="622" fill="none" extrusionOk="0">
                          <a:moveTo>
                            <a:pt x="1" y="0"/>
                          </a:moveTo>
                          <a:cubicBezTo>
                            <a:pt x="863" y="191"/>
                            <a:pt x="1719" y="400"/>
                            <a:pt x="2569" y="622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A84343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" name="Google Shape;232;p20"/>
                    <p:cNvSpPr/>
                    <p:nvPr/>
                  </p:nvSpPr>
                  <p:spPr>
                    <a:xfrm>
                      <a:off x="7021480" y="3036523"/>
                      <a:ext cx="731482" cy="792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71" h="11771" extrusionOk="0">
                          <a:moveTo>
                            <a:pt x="10498" y="0"/>
                          </a:moveTo>
                          <a:cubicBezTo>
                            <a:pt x="10482" y="0"/>
                            <a:pt x="10465" y="1"/>
                            <a:pt x="10449" y="4"/>
                          </a:cubicBezTo>
                          <a:lnTo>
                            <a:pt x="1566" y="1380"/>
                          </a:lnTo>
                          <a:cubicBezTo>
                            <a:pt x="1414" y="1405"/>
                            <a:pt x="1287" y="1532"/>
                            <a:pt x="1268" y="1684"/>
                          </a:cubicBezTo>
                          <a:lnTo>
                            <a:pt x="0" y="11771"/>
                          </a:lnTo>
                          <a:lnTo>
                            <a:pt x="9605" y="10281"/>
                          </a:lnTo>
                          <a:lnTo>
                            <a:pt x="10842" y="391"/>
                          </a:lnTo>
                          <a:cubicBezTo>
                            <a:pt x="10871" y="179"/>
                            <a:pt x="10704" y="0"/>
                            <a:pt x="104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" name="Google Shape;233;p20"/>
                    <p:cNvSpPr/>
                    <p:nvPr/>
                  </p:nvSpPr>
                  <p:spPr>
                    <a:xfrm>
                      <a:off x="7247569" y="3671792"/>
                      <a:ext cx="125424" cy="1820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4" h="2706" extrusionOk="0">
                          <a:moveTo>
                            <a:pt x="664" y="1"/>
                          </a:moveTo>
                          <a:cubicBezTo>
                            <a:pt x="660" y="1"/>
                            <a:pt x="657" y="1"/>
                            <a:pt x="653" y="3"/>
                          </a:cubicBezTo>
                          <a:cubicBezTo>
                            <a:pt x="500" y="83"/>
                            <a:pt x="1" y="2706"/>
                            <a:pt x="138" y="2706"/>
                          </a:cubicBezTo>
                          <a:cubicBezTo>
                            <a:pt x="142" y="2706"/>
                            <a:pt x="147" y="2703"/>
                            <a:pt x="153" y="2698"/>
                          </a:cubicBezTo>
                          <a:cubicBezTo>
                            <a:pt x="172" y="2672"/>
                            <a:pt x="1826" y="2368"/>
                            <a:pt x="1839" y="2165"/>
                          </a:cubicBezTo>
                          <a:cubicBezTo>
                            <a:pt x="1864" y="1972"/>
                            <a:pt x="853" y="1"/>
                            <a:pt x="664" y="1"/>
                          </a:cubicBezTo>
                          <a:close/>
                        </a:path>
                      </a:pathLst>
                    </a:custGeom>
                    <a:solidFill>
                      <a:srgbClr val="C6605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" name="Google Shape;234;p20"/>
                    <p:cNvSpPr/>
                    <p:nvPr/>
                  </p:nvSpPr>
                  <p:spPr>
                    <a:xfrm>
                      <a:off x="7338879" y="3697766"/>
                      <a:ext cx="69508" cy="1215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3" h="1806" extrusionOk="0">
                          <a:moveTo>
                            <a:pt x="140" y="1"/>
                          </a:moveTo>
                          <a:cubicBezTo>
                            <a:pt x="132" y="1"/>
                            <a:pt x="126" y="4"/>
                            <a:pt x="121" y="10"/>
                          </a:cubicBezTo>
                          <a:cubicBezTo>
                            <a:pt x="0" y="156"/>
                            <a:pt x="482" y="1779"/>
                            <a:pt x="482" y="1779"/>
                          </a:cubicBezTo>
                          <a:cubicBezTo>
                            <a:pt x="482" y="1779"/>
                            <a:pt x="634" y="1806"/>
                            <a:pt x="776" y="1806"/>
                          </a:cubicBezTo>
                          <a:cubicBezTo>
                            <a:pt x="909" y="1806"/>
                            <a:pt x="1033" y="1782"/>
                            <a:pt x="1015" y="1690"/>
                          </a:cubicBezTo>
                          <a:cubicBezTo>
                            <a:pt x="948" y="1387"/>
                            <a:pt x="302" y="1"/>
                            <a:pt x="140" y="1"/>
                          </a:cubicBezTo>
                          <a:close/>
                        </a:path>
                      </a:pathLst>
                    </a:custGeom>
                    <a:solidFill>
                      <a:srgbClr val="C6605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" name="Google Shape;235;p20"/>
                    <p:cNvSpPr/>
                    <p:nvPr/>
                  </p:nvSpPr>
                  <p:spPr>
                    <a:xfrm>
                      <a:off x="7227921" y="3738004"/>
                      <a:ext cx="29943" cy="1187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5" h="1765" extrusionOk="0">
                          <a:moveTo>
                            <a:pt x="136" y="1"/>
                          </a:moveTo>
                          <a:cubicBezTo>
                            <a:pt x="130" y="1"/>
                            <a:pt x="126" y="7"/>
                            <a:pt x="121" y="21"/>
                          </a:cubicBezTo>
                          <a:cubicBezTo>
                            <a:pt x="39" y="268"/>
                            <a:pt x="1" y="1593"/>
                            <a:pt x="1" y="1714"/>
                          </a:cubicBezTo>
                          <a:cubicBezTo>
                            <a:pt x="1" y="1752"/>
                            <a:pt x="50" y="1764"/>
                            <a:pt x="116" y="1764"/>
                          </a:cubicBezTo>
                          <a:cubicBezTo>
                            <a:pt x="247" y="1764"/>
                            <a:pt x="445" y="1714"/>
                            <a:pt x="445" y="1714"/>
                          </a:cubicBezTo>
                          <a:cubicBezTo>
                            <a:pt x="445" y="1714"/>
                            <a:pt x="225" y="1"/>
                            <a:pt x="136" y="1"/>
                          </a:cubicBezTo>
                          <a:close/>
                        </a:path>
                      </a:pathLst>
                    </a:custGeom>
                    <a:solidFill>
                      <a:srgbClr val="C6605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" name="Google Shape;236;p20"/>
                    <p:cNvSpPr/>
                    <p:nvPr/>
                  </p:nvSpPr>
                  <p:spPr>
                    <a:xfrm>
                      <a:off x="7324345" y="3366774"/>
                      <a:ext cx="172862" cy="168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69" h="2497" extrusionOk="0">
                          <a:moveTo>
                            <a:pt x="1489" y="1"/>
                          </a:moveTo>
                          <a:cubicBezTo>
                            <a:pt x="1423" y="1"/>
                            <a:pt x="1356" y="6"/>
                            <a:pt x="1288" y="16"/>
                          </a:cubicBezTo>
                          <a:cubicBezTo>
                            <a:pt x="571" y="130"/>
                            <a:pt x="1" y="732"/>
                            <a:pt x="1" y="1372"/>
                          </a:cubicBezTo>
                          <a:lnTo>
                            <a:pt x="1" y="1506"/>
                          </a:lnTo>
                          <a:cubicBezTo>
                            <a:pt x="1" y="2084"/>
                            <a:pt x="476" y="2496"/>
                            <a:pt x="1087" y="2496"/>
                          </a:cubicBezTo>
                          <a:cubicBezTo>
                            <a:pt x="1152" y="2496"/>
                            <a:pt x="1219" y="2492"/>
                            <a:pt x="1288" y="2482"/>
                          </a:cubicBezTo>
                          <a:cubicBezTo>
                            <a:pt x="1998" y="2380"/>
                            <a:pt x="2568" y="1778"/>
                            <a:pt x="2568" y="1125"/>
                          </a:cubicBezTo>
                          <a:lnTo>
                            <a:pt x="2568" y="992"/>
                          </a:lnTo>
                          <a:cubicBezTo>
                            <a:pt x="2568" y="414"/>
                            <a:pt x="2098" y="1"/>
                            <a:pt x="1489" y="1"/>
                          </a:cubicBezTo>
                          <a:close/>
                        </a:path>
                      </a:pathLst>
                    </a:custGeom>
                    <a:solidFill>
                      <a:srgbClr val="E5E1E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" name="Google Shape;237;p20"/>
                    <p:cNvSpPr/>
                    <p:nvPr/>
                  </p:nvSpPr>
                  <p:spPr>
                    <a:xfrm>
                      <a:off x="7289826" y="3681751"/>
                      <a:ext cx="25637" cy="154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" h="2303" fill="none" extrusionOk="0">
                          <a:moveTo>
                            <a:pt x="0" y="1"/>
                          </a:moveTo>
                          <a:cubicBezTo>
                            <a:pt x="57" y="781"/>
                            <a:pt x="184" y="1548"/>
                            <a:pt x="380" y="2302"/>
                          </a:cubicBezTo>
                        </a:path>
                      </a:pathLst>
                    </a:custGeom>
                    <a:noFill/>
                    <a:ln w="2050" cap="flat" cmpd="sng">
                      <a:solidFill>
                        <a:srgbClr val="A84343"/>
                      </a:solidFill>
                      <a:prstDash val="solid"/>
                      <a:miter lim="634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20"/>
                    <p:cNvSpPr/>
                    <p:nvPr/>
                  </p:nvSpPr>
                  <p:spPr>
                    <a:xfrm>
                      <a:off x="5992911" y="2439743"/>
                      <a:ext cx="400226" cy="728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48" h="10820" extrusionOk="0">
                          <a:moveTo>
                            <a:pt x="4052" y="1"/>
                          </a:moveTo>
                          <a:cubicBezTo>
                            <a:pt x="4008" y="1"/>
                            <a:pt x="3964" y="8"/>
                            <a:pt x="3919" y="22"/>
                          </a:cubicBezTo>
                          <a:lnTo>
                            <a:pt x="3037" y="688"/>
                          </a:lnTo>
                          <a:cubicBezTo>
                            <a:pt x="2784" y="1430"/>
                            <a:pt x="2365" y="2121"/>
                            <a:pt x="1826" y="2691"/>
                          </a:cubicBezTo>
                          <a:cubicBezTo>
                            <a:pt x="1452" y="3084"/>
                            <a:pt x="1021" y="3427"/>
                            <a:pt x="666" y="3833"/>
                          </a:cubicBezTo>
                          <a:cubicBezTo>
                            <a:pt x="311" y="4245"/>
                            <a:pt x="19" y="4745"/>
                            <a:pt x="7" y="5284"/>
                          </a:cubicBezTo>
                          <a:cubicBezTo>
                            <a:pt x="0" y="5462"/>
                            <a:pt x="38" y="5671"/>
                            <a:pt x="178" y="5798"/>
                          </a:cubicBezTo>
                          <a:cubicBezTo>
                            <a:pt x="324" y="5937"/>
                            <a:pt x="565" y="5956"/>
                            <a:pt x="768" y="5969"/>
                          </a:cubicBezTo>
                          <a:cubicBezTo>
                            <a:pt x="1966" y="6064"/>
                            <a:pt x="3177" y="6540"/>
                            <a:pt x="3957" y="7459"/>
                          </a:cubicBezTo>
                          <a:cubicBezTo>
                            <a:pt x="4730" y="8378"/>
                            <a:pt x="4984" y="9773"/>
                            <a:pt x="4400" y="10819"/>
                          </a:cubicBezTo>
                          <a:cubicBezTo>
                            <a:pt x="5345" y="10299"/>
                            <a:pt x="5947" y="9221"/>
                            <a:pt x="5903" y="8144"/>
                          </a:cubicBezTo>
                          <a:cubicBezTo>
                            <a:pt x="5865" y="7066"/>
                            <a:pt x="5237" y="6090"/>
                            <a:pt x="5041" y="5031"/>
                          </a:cubicBezTo>
                          <a:cubicBezTo>
                            <a:pt x="4762" y="3566"/>
                            <a:pt x="5294" y="1988"/>
                            <a:pt x="4730" y="612"/>
                          </a:cubicBezTo>
                          <a:cubicBezTo>
                            <a:pt x="4608" y="318"/>
                            <a:pt x="4351" y="1"/>
                            <a:pt x="4052" y="1"/>
                          </a:cubicBezTo>
                          <a:close/>
                        </a:path>
                      </a:pathLst>
                    </a:custGeom>
                    <a:solidFill>
                      <a:srgbClr val="270B2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39" name="Google Shape;239;p20"/>
                <p:cNvSpPr/>
                <p:nvPr/>
              </p:nvSpPr>
              <p:spPr>
                <a:xfrm>
                  <a:off x="5514975" y="3686175"/>
                  <a:ext cx="3276600" cy="1716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0" name="Google Shape;240;p20"/>
              <p:cNvSpPr/>
              <p:nvPr/>
            </p:nvSpPr>
            <p:spPr>
              <a:xfrm>
                <a:off x="5547800" y="3029975"/>
                <a:ext cx="3124200" cy="46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20"/>
            <p:cNvGrpSpPr/>
            <p:nvPr/>
          </p:nvGrpSpPr>
          <p:grpSpPr>
            <a:xfrm>
              <a:off x="6558511" y="3349753"/>
              <a:ext cx="1102772" cy="1058188"/>
              <a:chOff x="-62890750" y="2296300"/>
              <a:chExt cx="330825" cy="317450"/>
            </a:xfrm>
          </p:grpSpPr>
          <p:sp>
            <p:nvSpPr>
              <p:cNvPr id="242" name="Google Shape;242;p20"/>
              <p:cNvSpPr/>
              <p:nvPr/>
            </p:nvSpPr>
            <p:spPr>
              <a:xfrm>
                <a:off x="-62890750" y="2296300"/>
                <a:ext cx="313500" cy="195375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7815" extrusionOk="0">
                    <a:moveTo>
                      <a:pt x="11437" y="2080"/>
                    </a:moveTo>
                    <a:lnTo>
                      <a:pt x="11658" y="2931"/>
                    </a:lnTo>
                    <a:lnTo>
                      <a:pt x="10776" y="2742"/>
                    </a:lnTo>
                    <a:lnTo>
                      <a:pt x="11437" y="2080"/>
                    </a:lnTo>
                    <a:close/>
                    <a:moveTo>
                      <a:pt x="6617" y="1"/>
                    </a:moveTo>
                    <a:cubicBezTo>
                      <a:pt x="4916" y="1"/>
                      <a:pt x="3340" y="662"/>
                      <a:pt x="2112" y="1828"/>
                    </a:cubicBezTo>
                    <a:cubicBezTo>
                      <a:pt x="663" y="3277"/>
                      <a:pt x="1" y="5420"/>
                      <a:pt x="379" y="7467"/>
                    </a:cubicBezTo>
                    <a:cubicBezTo>
                      <a:pt x="442" y="7656"/>
                      <a:pt x="568" y="7814"/>
                      <a:pt x="789" y="7814"/>
                    </a:cubicBezTo>
                    <a:lnTo>
                      <a:pt x="852" y="7814"/>
                    </a:lnTo>
                    <a:cubicBezTo>
                      <a:pt x="1104" y="7783"/>
                      <a:pt x="1198" y="7562"/>
                      <a:pt x="1167" y="7341"/>
                    </a:cubicBezTo>
                    <a:cubicBezTo>
                      <a:pt x="852" y="5577"/>
                      <a:pt x="1419" y="3718"/>
                      <a:pt x="2710" y="2458"/>
                    </a:cubicBezTo>
                    <a:cubicBezTo>
                      <a:pt x="3719" y="1450"/>
                      <a:pt x="5136" y="851"/>
                      <a:pt x="6617" y="851"/>
                    </a:cubicBezTo>
                    <a:cubicBezTo>
                      <a:pt x="7940" y="851"/>
                      <a:pt x="9200" y="1324"/>
                      <a:pt x="10177" y="2206"/>
                    </a:cubicBezTo>
                    <a:lnTo>
                      <a:pt x="9610" y="2773"/>
                    </a:lnTo>
                    <a:cubicBezTo>
                      <a:pt x="9484" y="2899"/>
                      <a:pt x="9452" y="3057"/>
                      <a:pt x="9484" y="3183"/>
                    </a:cubicBezTo>
                    <a:cubicBezTo>
                      <a:pt x="9515" y="3340"/>
                      <a:pt x="9641" y="3403"/>
                      <a:pt x="9799" y="3466"/>
                    </a:cubicBezTo>
                    <a:lnTo>
                      <a:pt x="12036" y="3939"/>
                    </a:lnTo>
                    <a:lnTo>
                      <a:pt x="12130" y="3939"/>
                    </a:lnTo>
                    <a:cubicBezTo>
                      <a:pt x="12225" y="3939"/>
                      <a:pt x="12319" y="3876"/>
                      <a:pt x="12382" y="3813"/>
                    </a:cubicBezTo>
                    <a:cubicBezTo>
                      <a:pt x="12508" y="3687"/>
                      <a:pt x="12540" y="3561"/>
                      <a:pt x="12508" y="3403"/>
                    </a:cubicBezTo>
                    <a:lnTo>
                      <a:pt x="12036" y="1167"/>
                    </a:lnTo>
                    <a:cubicBezTo>
                      <a:pt x="12004" y="1009"/>
                      <a:pt x="11878" y="883"/>
                      <a:pt x="11752" y="851"/>
                    </a:cubicBezTo>
                    <a:cubicBezTo>
                      <a:pt x="11715" y="844"/>
                      <a:pt x="11678" y="840"/>
                      <a:pt x="11642" y="840"/>
                    </a:cubicBezTo>
                    <a:cubicBezTo>
                      <a:pt x="11526" y="840"/>
                      <a:pt x="11422" y="881"/>
                      <a:pt x="11374" y="977"/>
                    </a:cubicBezTo>
                    <a:lnTo>
                      <a:pt x="10776" y="1576"/>
                    </a:lnTo>
                    <a:cubicBezTo>
                      <a:pt x="9641" y="536"/>
                      <a:pt x="8129" y="1"/>
                      <a:pt x="6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>
                <a:off x="-62874975" y="2417475"/>
                <a:ext cx="315050" cy="196275"/>
              </a:xfrm>
              <a:custGeom>
                <a:avLst/>
                <a:gdLst/>
                <a:ahLst/>
                <a:cxnLst/>
                <a:rect l="l" t="t" r="r" b="b"/>
                <a:pathLst>
                  <a:path w="12602" h="7851" extrusionOk="0">
                    <a:moveTo>
                      <a:pt x="977" y="4857"/>
                    </a:moveTo>
                    <a:lnTo>
                      <a:pt x="1827" y="5078"/>
                    </a:lnTo>
                    <a:lnTo>
                      <a:pt x="1166" y="5739"/>
                    </a:lnTo>
                    <a:lnTo>
                      <a:pt x="977" y="4857"/>
                    </a:lnTo>
                    <a:close/>
                    <a:moveTo>
                      <a:pt x="11779" y="1"/>
                    </a:moveTo>
                    <a:cubicBezTo>
                      <a:pt x="11759" y="1"/>
                      <a:pt x="11739" y="2"/>
                      <a:pt x="11720" y="6"/>
                    </a:cubicBezTo>
                    <a:cubicBezTo>
                      <a:pt x="11499" y="69"/>
                      <a:pt x="11373" y="289"/>
                      <a:pt x="11405" y="478"/>
                    </a:cubicBezTo>
                    <a:cubicBezTo>
                      <a:pt x="11720" y="2274"/>
                      <a:pt x="11184" y="4101"/>
                      <a:pt x="9861" y="5361"/>
                    </a:cubicBezTo>
                    <a:cubicBezTo>
                      <a:pt x="8853" y="6401"/>
                      <a:pt x="7435" y="7000"/>
                      <a:pt x="5986" y="7000"/>
                    </a:cubicBezTo>
                    <a:cubicBezTo>
                      <a:pt x="4631" y="7000"/>
                      <a:pt x="3371" y="6527"/>
                      <a:pt x="2394" y="5645"/>
                    </a:cubicBezTo>
                    <a:lnTo>
                      <a:pt x="2993" y="5046"/>
                    </a:lnTo>
                    <a:cubicBezTo>
                      <a:pt x="3088" y="4952"/>
                      <a:pt x="3151" y="4794"/>
                      <a:pt x="3088" y="4668"/>
                    </a:cubicBezTo>
                    <a:cubicBezTo>
                      <a:pt x="3056" y="4511"/>
                      <a:pt x="2962" y="4416"/>
                      <a:pt x="2772" y="4385"/>
                    </a:cubicBezTo>
                    <a:lnTo>
                      <a:pt x="536" y="3912"/>
                    </a:lnTo>
                    <a:cubicBezTo>
                      <a:pt x="506" y="3905"/>
                      <a:pt x="476" y="3901"/>
                      <a:pt x="446" y="3901"/>
                    </a:cubicBezTo>
                    <a:cubicBezTo>
                      <a:pt x="350" y="3901"/>
                      <a:pt x="254" y="3942"/>
                      <a:pt x="158" y="4038"/>
                    </a:cubicBezTo>
                    <a:cubicBezTo>
                      <a:pt x="32" y="4164"/>
                      <a:pt x="0" y="4290"/>
                      <a:pt x="32" y="4448"/>
                    </a:cubicBezTo>
                    <a:lnTo>
                      <a:pt x="504" y="6685"/>
                    </a:lnTo>
                    <a:cubicBezTo>
                      <a:pt x="536" y="6842"/>
                      <a:pt x="662" y="6937"/>
                      <a:pt x="788" y="7000"/>
                    </a:cubicBezTo>
                    <a:lnTo>
                      <a:pt x="882" y="7000"/>
                    </a:lnTo>
                    <a:cubicBezTo>
                      <a:pt x="1008" y="7000"/>
                      <a:pt x="1103" y="6968"/>
                      <a:pt x="1166" y="6874"/>
                    </a:cubicBezTo>
                    <a:lnTo>
                      <a:pt x="1764" y="6275"/>
                    </a:lnTo>
                    <a:cubicBezTo>
                      <a:pt x="2899" y="7315"/>
                      <a:pt x="4411" y="7850"/>
                      <a:pt x="5923" y="7850"/>
                    </a:cubicBezTo>
                    <a:cubicBezTo>
                      <a:pt x="7624" y="7850"/>
                      <a:pt x="9200" y="7189"/>
                      <a:pt x="10428" y="6023"/>
                    </a:cubicBezTo>
                    <a:cubicBezTo>
                      <a:pt x="11909" y="4511"/>
                      <a:pt x="12602" y="2400"/>
                      <a:pt x="12192" y="321"/>
                    </a:cubicBezTo>
                    <a:cubicBezTo>
                      <a:pt x="12164" y="123"/>
                      <a:pt x="11958" y="1"/>
                      <a:pt x="117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" name="Google Shape;161;p20"/>
          <p:cNvSpPr/>
          <p:nvPr/>
        </p:nvSpPr>
        <p:spPr>
          <a:xfrm>
            <a:off x="1191856" y="3039350"/>
            <a:ext cx="2321071" cy="1332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sk-SK" sz="20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p</a:t>
            </a:r>
            <a:r>
              <a:rPr lang="sk-SK" sz="2000" dirty="0" smtClean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rofesijné </a:t>
            </a:r>
            <a:r>
              <a:rPr lang="sk-SK" sz="20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kompetencie</a:t>
            </a:r>
          </a:p>
        </p:txBody>
      </p:sp>
      <p:sp>
        <p:nvSpPr>
          <p:cNvPr id="19" name="Slza 18"/>
          <p:cNvSpPr/>
          <p:nvPr/>
        </p:nvSpPr>
        <p:spPr>
          <a:xfrm>
            <a:off x="197376" y="4080276"/>
            <a:ext cx="1560352" cy="98176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241672" y="4142481"/>
            <a:ext cx="164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100"/>
            </a:pPr>
            <a:r>
              <a:rPr lang="sk-SK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r</a:t>
            </a:r>
            <a:r>
              <a:rPr lang="sk-SK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eflexívne kompetencie</a:t>
            </a:r>
            <a:endParaRPr lang="sk-SK"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</a:endParaRPr>
          </a:p>
        </p:txBody>
      </p:sp>
      <p:sp>
        <p:nvSpPr>
          <p:cNvPr id="24" name="Šípka doprava 23"/>
          <p:cNvSpPr/>
          <p:nvPr/>
        </p:nvSpPr>
        <p:spPr>
          <a:xfrm>
            <a:off x="2407714" y="2301786"/>
            <a:ext cx="682144" cy="372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2" name="Šípka doprava 111"/>
          <p:cNvSpPr/>
          <p:nvPr/>
        </p:nvSpPr>
        <p:spPr>
          <a:xfrm rot="8374611">
            <a:off x="3380592" y="3114667"/>
            <a:ext cx="519617" cy="372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0" name="Šípka doprava 119"/>
          <p:cNvSpPr/>
          <p:nvPr/>
        </p:nvSpPr>
        <p:spPr>
          <a:xfrm rot="5400000">
            <a:off x="4368006" y="3363703"/>
            <a:ext cx="718587" cy="372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/>
          <p:cNvSpPr/>
          <p:nvPr/>
        </p:nvSpPr>
        <p:spPr>
          <a:xfrm>
            <a:off x="3815030" y="3999534"/>
            <a:ext cx="1801817" cy="993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BlokTextu 34"/>
          <p:cNvSpPr txBox="1"/>
          <p:nvPr/>
        </p:nvSpPr>
        <p:spPr>
          <a:xfrm>
            <a:off x="3788037" y="4267121"/>
            <a:ext cx="196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Fira Sans Extra Condensed" panose="020B0604020202020204" charset="0"/>
              </a:rPr>
              <a:t>Príprava vysokoškolských učiteľov - doktorandov</a:t>
            </a:r>
            <a:endParaRPr lang="sk-SK" dirty="0">
              <a:solidFill>
                <a:schemeClr val="bg1"/>
              </a:solidFill>
              <a:latin typeface="Fira Sans Extra Condense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6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Pedagogická činnosť vysokoškolského učiteľa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54" name="Google Shape;554;p26"/>
          <p:cNvGrpSpPr/>
          <p:nvPr/>
        </p:nvGrpSpPr>
        <p:grpSpPr>
          <a:xfrm>
            <a:off x="495027" y="1946698"/>
            <a:ext cx="3365872" cy="3071481"/>
            <a:chOff x="495027" y="2251498"/>
            <a:chExt cx="3365872" cy="3071481"/>
          </a:xfrm>
        </p:grpSpPr>
        <p:sp>
          <p:nvSpPr>
            <p:cNvPr id="555" name="Google Shape;555;p26"/>
            <p:cNvSpPr txBox="1"/>
            <p:nvPr/>
          </p:nvSpPr>
          <p:spPr>
            <a:xfrm>
              <a:off x="2071399" y="5020798"/>
              <a:ext cx="1789500" cy="30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pedagogika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26"/>
            <p:cNvSpPr txBox="1"/>
            <p:nvPr/>
          </p:nvSpPr>
          <p:spPr>
            <a:xfrm>
              <a:off x="495027" y="2251498"/>
              <a:ext cx="1789500" cy="8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Tvorba študijných materiálov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57" name="Google Shape;557;p26"/>
          <p:cNvGrpSpPr/>
          <p:nvPr/>
        </p:nvGrpSpPr>
        <p:grpSpPr>
          <a:xfrm>
            <a:off x="3832141" y="1946777"/>
            <a:ext cx="2695350" cy="3053808"/>
            <a:chOff x="3832141" y="2251577"/>
            <a:chExt cx="2695350" cy="3053808"/>
          </a:xfrm>
        </p:grpSpPr>
        <p:sp>
          <p:nvSpPr>
            <p:cNvPr id="558" name="Google Shape;558;p26"/>
            <p:cNvSpPr txBox="1"/>
            <p:nvPr/>
          </p:nvSpPr>
          <p:spPr>
            <a:xfrm>
              <a:off x="3832141" y="5037649"/>
              <a:ext cx="1742100" cy="26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r>
                <a:rPr lang="sk-SK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dborová didaktika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" name="Google Shape;559;p26"/>
            <p:cNvSpPr txBox="1"/>
            <p:nvPr/>
          </p:nvSpPr>
          <p:spPr>
            <a:xfrm>
              <a:off x="4785391" y="2251577"/>
              <a:ext cx="1742100" cy="8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Vedenie záverečných prác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60" name="Google Shape;560;p26"/>
          <p:cNvGrpSpPr/>
          <p:nvPr/>
        </p:nvGrpSpPr>
        <p:grpSpPr>
          <a:xfrm>
            <a:off x="2663909" y="1946776"/>
            <a:ext cx="2115472" cy="2828824"/>
            <a:chOff x="2663909" y="2251576"/>
            <a:chExt cx="2115472" cy="2828824"/>
          </a:xfrm>
        </p:grpSpPr>
        <p:sp>
          <p:nvSpPr>
            <p:cNvPr id="561" name="Google Shape;561;p26"/>
            <p:cNvSpPr txBox="1"/>
            <p:nvPr/>
          </p:nvSpPr>
          <p:spPr>
            <a:xfrm>
              <a:off x="3037281" y="4778856"/>
              <a:ext cx="1742100" cy="301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ps</a:t>
              </a:r>
              <a:r>
                <a:rPr lang="sk-SK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ychológia učenia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2" name="Google Shape;562;p26"/>
            <p:cNvSpPr txBox="1"/>
            <p:nvPr/>
          </p:nvSpPr>
          <p:spPr>
            <a:xfrm>
              <a:off x="2663909" y="2251576"/>
              <a:ext cx="1742100" cy="8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Priama výučba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63" name="Google Shape;563;p26"/>
          <p:cNvGrpSpPr/>
          <p:nvPr/>
        </p:nvGrpSpPr>
        <p:grpSpPr>
          <a:xfrm>
            <a:off x="4779381" y="1943099"/>
            <a:ext cx="3869593" cy="2874459"/>
            <a:chOff x="4779381" y="2247899"/>
            <a:chExt cx="3869593" cy="2874459"/>
          </a:xfrm>
        </p:grpSpPr>
        <p:sp>
          <p:nvSpPr>
            <p:cNvPr id="564" name="Google Shape;564;p26"/>
            <p:cNvSpPr txBox="1"/>
            <p:nvPr/>
          </p:nvSpPr>
          <p:spPr>
            <a:xfrm>
              <a:off x="4779381" y="4736841"/>
              <a:ext cx="1742100" cy="385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komunikácia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5" name="Google Shape;565;p26"/>
            <p:cNvSpPr txBox="1"/>
            <p:nvPr/>
          </p:nvSpPr>
          <p:spPr>
            <a:xfrm>
              <a:off x="6906874" y="2247899"/>
              <a:ext cx="1742100" cy="8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Preverovanie a hodnotenie</a:t>
              </a:r>
              <a:endParaRPr sz="20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66" name="Google Shape;566;p26"/>
          <p:cNvSpPr txBox="1"/>
          <p:nvPr/>
        </p:nvSpPr>
        <p:spPr>
          <a:xfrm>
            <a:off x="3368542" y="3351981"/>
            <a:ext cx="2343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doktorand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062876" y="1156453"/>
            <a:ext cx="653788" cy="59436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6"/>
          <p:cNvSpPr/>
          <p:nvPr/>
        </p:nvSpPr>
        <p:spPr>
          <a:xfrm>
            <a:off x="3237766" y="1156450"/>
            <a:ext cx="594375" cy="594375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6"/>
          <p:cNvSpPr/>
          <p:nvPr/>
        </p:nvSpPr>
        <p:spPr>
          <a:xfrm>
            <a:off x="5353251" y="1156459"/>
            <a:ext cx="594361" cy="594356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6"/>
          <p:cNvSpPr/>
          <p:nvPr/>
        </p:nvSpPr>
        <p:spPr>
          <a:xfrm>
            <a:off x="7468707" y="1156454"/>
            <a:ext cx="594350" cy="594367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2" name="Google Shape;572;p26"/>
          <p:cNvCxnSpPr/>
          <p:nvPr/>
        </p:nvCxnSpPr>
        <p:spPr>
          <a:xfrm rot="-5400000" flipH="1">
            <a:off x="3724642" y="2570999"/>
            <a:ext cx="558000" cy="10728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26"/>
          <p:cNvCxnSpPr/>
          <p:nvPr/>
        </p:nvCxnSpPr>
        <p:spPr>
          <a:xfrm rot="5400000">
            <a:off x="4889275" y="2571149"/>
            <a:ext cx="537600" cy="1072500"/>
          </a:xfrm>
          <a:prstGeom prst="bentConnector3">
            <a:avLst>
              <a:gd name="adj1" fmla="val 47994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564;p26"/>
          <p:cNvSpPr txBox="1"/>
          <p:nvPr/>
        </p:nvSpPr>
        <p:spPr>
          <a:xfrm>
            <a:off x="5599435" y="4649267"/>
            <a:ext cx="1742100" cy="43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sk-SK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ontrola a hodnotenie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Oválna bublina 1"/>
          <p:cNvSpPr/>
          <p:nvPr/>
        </p:nvSpPr>
        <p:spPr>
          <a:xfrm>
            <a:off x="7287007" y="3857965"/>
            <a:ext cx="1638879" cy="9852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341535" y="4035008"/>
            <a:ext cx="152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Intuícia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napodobňovanie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48975" y="3663973"/>
            <a:ext cx="2852723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</a:t>
            </a:r>
            <a:r>
              <a:rPr lang="sk-SK" dirty="0" smtClean="0"/>
              <a:t>edecká erudovanosť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</a:t>
            </a:r>
            <a:r>
              <a:rPr lang="sk-SK" dirty="0" smtClean="0"/>
              <a:t>sobnostné kvality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pedagogická kompetencia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Mikroedukácia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9" name="Google Shape;249;p21"/>
          <p:cNvSpPr/>
          <p:nvPr/>
        </p:nvSpPr>
        <p:spPr>
          <a:xfrm rot="-2699995">
            <a:off x="2462757" y="2006442"/>
            <a:ext cx="1766338" cy="1983871"/>
          </a:xfrm>
          <a:custGeom>
            <a:avLst/>
            <a:gdLst/>
            <a:ahLst/>
            <a:cxnLst/>
            <a:rect l="l" t="t" r="r" b="b"/>
            <a:pathLst>
              <a:path w="254" h="285" extrusionOk="0">
                <a:moveTo>
                  <a:pt x="200" y="153"/>
                </a:moveTo>
                <a:cubicBezTo>
                  <a:pt x="217" y="143"/>
                  <a:pt x="236" y="137"/>
                  <a:pt x="254" y="136"/>
                </a:cubicBezTo>
                <a:cubicBezTo>
                  <a:pt x="253" y="87"/>
                  <a:pt x="240" y="41"/>
                  <a:pt x="218" y="0"/>
                </a:cubicBezTo>
                <a:cubicBezTo>
                  <a:pt x="95" y="20"/>
                  <a:pt x="0" y="128"/>
                  <a:pt x="0" y="257"/>
                </a:cubicBezTo>
                <a:cubicBezTo>
                  <a:pt x="0" y="267"/>
                  <a:pt x="1" y="276"/>
                  <a:pt x="1" y="285"/>
                </a:cubicBezTo>
                <a:cubicBezTo>
                  <a:pt x="43" y="263"/>
                  <a:pt x="90" y="251"/>
                  <a:pt x="140" y="250"/>
                </a:cubicBezTo>
                <a:cubicBezTo>
                  <a:pt x="142" y="211"/>
                  <a:pt x="164" y="174"/>
                  <a:pt x="200" y="153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"/>
          <p:cNvSpPr txBox="1"/>
          <p:nvPr/>
        </p:nvSpPr>
        <p:spPr>
          <a:xfrm rot="-5400000">
            <a:off x="2460282" y="2588052"/>
            <a:ext cx="1677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Nevýhody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1"/>
          <p:cNvSpPr/>
          <p:nvPr/>
        </p:nvSpPr>
        <p:spPr>
          <a:xfrm rot="-2699995">
            <a:off x="3678736" y="3241679"/>
            <a:ext cx="1977800" cy="1763938"/>
          </a:xfrm>
          <a:custGeom>
            <a:avLst/>
            <a:gdLst/>
            <a:ahLst/>
            <a:cxnLst/>
            <a:rect l="l" t="t" r="r" b="b"/>
            <a:pathLst>
              <a:path w="285" h="254" extrusionOk="0">
                <a:moveTo>
                  <a:pt x="152" y="54"/>
                </a:moveTo>
                <a:cubicBezTo>
                  <a:pt x="142" y="37"/>
                  <a:pt x="137" y="19"/>
                  <a:pt x="136" y="0"/>
                </a:cubicBezTo>
                <a:cubicBezTo>
                  <a:pt x="86" y="1"/>
                  <a:pt x="40" y="14"/>
                  <a:pt x="0" y="36"/>
                </a:cubicBezTo>
                <a:cubicBezTo>
                  <a:pt x="20" y="160"/>
                  <a:pt x="127" y="254"/>
                  <a:pt x="257" y="254"/>
                </a:cubicBezTo>
                <a:cubicBezTo>
                  <a:pt x="266" y="254"/>
                  <a:pt x="276" y="254"/>
                  <a:pt x="285" y="253"/>
                </a:cubicBezTo>
                <a:cubicBezTo>
                  <a:pt x="263" y="211"/>
                  <a:pt x="251" y="164"/>
                  <a:pt x="250" y="115"/>
                </a:cubicBezTo>
                <a:cubicBezTo>
                  <a:pt x="210" y="112"/>
                  <a:pt x="173" y="91"/>
                  <a:pt x="152" y="54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"/>
          <p:cNvSpPr txBox="1"/>
          <p:nvPr/>
        </p:nvSpPr>
        <p:spPr>
          <a:xfrm>
            <a:off x="3735013" y="3862733"/>
            <a:ext cx="1677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Výhody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1"/>
          <p:cNvSpPr/>
          <p:nvPr/>
        </p:nvSpPr>
        <p:spPr>
          <a:xfrm rot="-2699995">
            <a:off x="4912956" y="1819315"/>
            <a:ext cx="1770482" cy="1979381"/>
          </a:xfrm>
          <a:custGeom>
            <a:avLst/>
            <a:gdLst/>
            <a:ahLst/>
            <a:cxnLst/>
            <a:rect l="l" t="t" r="r" b="b"/>
            <a:pathLst>
              <a:path w="254" h="285" extrusionOk="0">
                <a:moveTo>
                  <a:pt x="53" y="133"/>
                </a:moveTo>
                <a:cubicBezTo>
                  <a:pt x="37" y="142"/>
                  <a:pt x="18" y="148"/>
                  <a:pt x="0" y="149"/>
                </a:cubicBezTo>
                <a:cubicBezTo>
                  <a:pt x="1" y="198"/>
                  <a:pt x="14" y="244"/>
                  <a:pt x="36" y="285"/>
                </a:cubicBezTo>
                <a:cubicBezTo>
                  <a:pt x="159" y="264"/>
                  <a:pt x="254" y="157"/>
                  <a:pt x="254" y="27"/>
                </a:cubicBezTo>
                <a:cubicBezTo>
                  <a:pt x="254" y="18"/>
                  <a:pt x="253" y="9"/>
                  <a:pt x="252" y="0"/>
                </a:cubicBezTo>
                <a:cubicBezTo>
                  <a:pt x="211" y="21"/>
                  <a:pt x="164" y="34"/>
                  <a:pt x="114" y="34"/>
                </a:cubicBezTo>
                <a:cubicBezTo>
                  <a:pt x="112" y="74"/>
                  <a:pt x="90" y="111"/>
                  <a:pt x="53" y="13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"/>
          <p:cNvSpPr txBox="1"/>
          <p:nvPr/>
        </p:nvSpPr>
        <p:spPr>
          <a:xfrm rot="5400000">
            <a:off x="5009617" y="2588187"/>
            <a:ext cx="1677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História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1"/>
          <p:cNvSpPr/>
          <p:nvPr/>
        </p:nvSpPr>
        <p:spPr>
          <a:xfrm rot="-2699996">
            <a:off x="3483926" y="800176"/>
            <a:ext cx="1981948" cy="1763931"/>
          </a:xfrm>
          <a:custGeom>
            <a:avLst/>
            <a:gdLst/>
            <a:ahLst/>
            <a:cxnLst/>
            <a:rect l="l" t="t" r="r" b="b"/>
            <a:pathLst>
              <a:path w="285" h="253" extrusionOk="0">
                <a:moveTo>
                  <a:pt x="28" y="0"/>
                </a:moveTo>
                <a:cubicBezTo>
                  <a:pt x="19" y="0"/>
                  <a:pt x="9" y="0"/>
                  <a:pt x="0" y="1"/>
                </a:cubicBezTo>
                <a:cubicBezTo>
                  <a:pt x="22" y="43"/>
                  <a:pt x="34" y="90"/>
                  <a:pt x="35" y="140"/>
                </a:cubicBezTo>
                <a:cubicBezTo>
                  <a:pt x="74" y="142"/>
                  <a:pt x="112" y="163"/>
                  <a:pt x="133" y="200"/>
                </a:cubicBezTo>
                <a:cubicBezTo>
                  <a:pt x="143" y="217"/>
                  <a:pt x="148" y="235"/>
                  <a:pt x="149" y="253"/>
                </a:cubicBezTo>
                <a:cubicBezTo>
                  <a:pt x="198" y="252"/>
                  <a:pt x="244" y="239"/>
                  <a:pt x="285" y="217"/>
                </a:cubicBezTo>
                <a:cubicBezTo>
                  <a:pt x="264" y="94"/>
                  <a:pt x="157" y="0"/>
                  <a:pt x="28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 txBox="1"/>
          <p:nvPr/>
        </p:nvSpPr>
        <p:spPr>
          <a:xfrm>
            <a:off x="3734987" y="1313456"/>
            <a:ext cx="1677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Znaky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1"/>
          <p:cNvSpPr/>
          <p:nvPr/>
        </p:nvSpPr>
        <p:spPr>
          <a:xfrm flipH="1">
            <a:off x="6380823" y="3717046"/>
            <a:ext cx="2590143" cy="132908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 smtClean="0">
                <a:solidFill>
                  <a:schemeClr val="bg1"/>
                </a:solidFill>
              </a:rPr>
              <a:t>eliminácia </a:t>
            </a:r>
            <a:r>
              <a:rPr lang="sk-SK" dirty="0">
                <a:solidFill>
                  <a:schemeClr val="bg1"/>
                </a:solidFill>
              </a:rPr>
              <a:t>prvotných </a:t>
            </a:r>
            <a:r>
              <a:rPr lang="sk-SK" dirty="0" smtClean="0">
                <a:solidFill>
                  <a:schemeClr val="bg1"/>
                </a:solidFill>
              </a:rPr>
              <a:t>ťažkostí</a:t>
            </a:r>
          </a:p>
          <a:p>
            <a:pPr lvl="0"/>
            <a:r>
              <a:rPr lang="sk-SK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zvýšenie sebavedomia</a:t>
            </a:r>
          </a:p>
          <a:p>
            <a:pPr lvl="0"/>
            <a:r>
              <a:rPr lang="sk-SK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sk-SK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repojenie teórie a praxe</a:t>
            </a:r>
          </a:p>
          <a:p>
            <a:pPr lvl="0"/>
            <a:r>
              <a:rPr lang="sk-SK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sk-SK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ožnosť opakovania</a:t>
            </a:r>
          </a:p>
          <a:p>
            <a:pPr lvl="0"/>
            <a:r>
              <a:rPr lang="sk-SK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sk-SK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pätná väzba</a:t>
            </a:r>
          </a:p>
          <a:p>
            <a:pPr lvl="0"/>
            <a:r>
              <a:rPr lang="sk-SK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sk-SK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eflexívne myslenie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1"/>
          <p:cNvSpPr/>
          <p:nvPr/>
        </p:nvSpPr>
        <p:spPr>
          <a:xfrm flipH="1">
            <a:off x="6714383" y="272509"/>
            <a:ext cx="2244520" cy="108731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bg1"/>
                </a:solidFill>
                <a:sym typeface="Roboto"/>
              </a:rPr>
              <a:t>(1956 -1967)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bg1"/>
                </a:solidFill>
                <a:sym typeface="Roboto"/>
              </a:rPr>
              <a:t>Allen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solidFill>
                  <a:schemeClr val="bg1"/>
                </a:solidFill>
                <a:sym typeface="Roboto"/>
              </a:rPr>
              <a:t>Standfordská</a:t>
            </a:r>
            <a:r>
              <a:rPr lang="sk-SK" dirty="0" smtClean="0">
                <a:solidFill>
                  <a:schemeClr val="bg1"/>
                </a:solidFill>
                <a:sym typeface="Roboto"/>
              </a:rPr>
              <a:t> univerzita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Program prípravy učiteľov univerzity</a:t>
            </a:r>
          </a:p>
        </p:txBody>
      </p:sp>
      <p:sp>
        <p:nvSpPr>
          <p:cNvPr id="259" name="Google Shape;259;p21"/>
          <p:cNvSpPr/>
          <p:nvPr/>
        </p:nvSpPr>
        <p:spPr>
          <a:xfrm flipH="1">
            <a:off x="141344" y="3658209"/>
            <a:ext cx="2350905" cy="110212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sk-SK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aboratórne podmienky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sk-SK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ižší počet žiakov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sk-SK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ideonahrávka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sk-SK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ároky na supervízora</a:t>
            </a:r>
          </a:p>
        </p:txBody>
      </p:sp>
      <p:sp>
        <p:nvSpPr>
          <p:cNvPr id="260" name="Google Shape;260;p21"/>
          <p:cNvSpPr/>
          <p:nvPr/>
        </p:nvSpPr>
        <p:spPr>
          <a:xfrm flipH="1">
            <a:off x="141345" y="1279954"/>
            <a:ext cx="2405520" cy="137096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 smtClean="0"/>
              <a:t>skrátené trvanie hodiny (15-20 min.)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aplikácia zručností</a:t>
            </a:r>
          </a:p>
          <a:p>
            <a:pPr lvl="0"/>
            <a:r>
              <a:rPr lang="sk-SK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sk-SK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alá skupina žiakov</a:t>
            </a:r>
          </a:p>
          <a:p>
            <a:pPr lvl="0"/>
            <a:r>
              <a:rPr lang="sk-SK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sk-SK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ideozáznam</a:t>
            </a:r>
          </a:p>
          <a:p>
            <a:pPr lvl="0"/>
            <a:r>
              <a:rPr lang="sk-SK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sk-SK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odnotenie výkonov</a:t>
            </a:r>
            <a:endParaRPr lang="sk-SK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3826429" y="2200452"/>
            <a:ext cx="1488891" cy="1406400"/>
          </a:xfrm>
          <a:prstGeom prst="ellipse">
            <a:avLst/>
          </a:prstGeom>
          <a:solidFill>
            <a:srgbClr val="62B0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err="1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Mikro</a:t>
            </a:r>
            <a:endParaRPr lang="sk-SK" sz="2000" dirty="0" smtClean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edukácia</a:t>
            </a:r>
            <a:endParaRPr sz="2000" dirty="0"/>
          </a:p>
        </p:txBody>
      </p:sp>
      <p:cxnSp>
        <p:nvCxnSpPr>
          <p:cNvPr id="262" name="Google Shape;262;p21"/>
          <p:cNvCxnSpPr/>
          <p:nvPr/>
        </p:nvCxnSpPr>
        <p:spPr>
          <a:xfrm rot="5400000" flipH="1" flipV="1">
            <a:off x="6101399" y="1461794"/>
            <a:ext cx="712455" cy="54576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21"/>
          <p:cNvCxnSpPr>
            <a:stCxn id="250" idx="0"/>
            <a:endCxn id="259" idx="3"/>
          </p:cNvCxnSpPr>
          <p:nvPr/>
        </p:nvCxnSpPr>
        <p:spPr>
          <a:xfrm rot="10800000" flipV="1">
            <a:off x="1316796" y="2903651"/>
            <a:ext cx="1666536" cy="754557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21"/>
          <p:cNvCxnSpPr/>
          <p:nvPr/>
        </p:nvCxnSpPr>
        <p:spPr>
          <a:xfrm flipV="1">
            <a:off x="2492250" y="1534328"/>
            <a:ext cx="941924" cy="13815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21"/>
          <p:cNvCxnSpPr/>
          <p:nvPr/>
        </p:nvCxnSpPr>
        <p:spPr>
          <a:xfrm rot="10800000">
            <a:off x="4567826" y="4460633"/>
            <a:ext cx="1784114" cy="6667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82" y="1524238"/>
            <a:ext cx="4863566" cy="1572643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6738081" y="2999683"/>
            <a:ext cx="194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Mikroedukácia</a:t>
            </a:r>
            <a:r>
              <a:rPr lang="sk-SK" dirty="0" smtClean="0"/>
              <a:t> - </a:t>
            </a:r>
            <a:r>
              <a:rPr lang="sk-SK" dirty="0" err="1" smtClean="0"/>
              <a:t>Kolbov</a:t>
            </a:r>
            <a:r>
              <a:rPr lang="sk-SK" dirty="0" smtClean="0"/>
              <a:t> cyklus učenia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215637" y="713204"/>
            <a:ext cx="625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nácvik, precvičovanie učiteľských profesijných zručností pomocou rôznych edukačných </a:t>
            </a:r>
            <a:r>
              <a:rPr lang="sk-SK" dirty="0" smtClean="0"/>
              <a:t>metód</a:t>
            </a:r>
            <a:endParaRPr lang="sk-SK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2860646" y="4799666"/>
            <a:ext cx="284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</a:t>
            </a:r>
            <a:r>
              <a:rPr lang="sk-SK" dirty="0" smtClean="0"/>
              <a:t>áznamové pozorovacie hárky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>
            <a:spLocks noGrp="1"/>
          </p:cNvSpPr>
          <p:nvPr>
            <p:ph type="title"/>
          </p:nvPr>
        </p:nvSpPr>
        <p:spPr>
          <a:xfrm>
            <a:off x="410456" y="394188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Pôvodný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mikroedukatívny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model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661388" y="1102203"/>
            <a:ext cx="1942800" cy="1733276"/>
          </a:xfrm>
          <a:prstGeom prst="round1Rect">
            <a:avLst>
              <a:gd name="adj" fmla="val 1744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Nácvik konkrétnej zručnosti</a:t>
            </a:r>
            <a:endParaRPr dirty="0"/>
          </a:p>
        </p:txBody>
      </p:sp>
      <p:sp>
        <p:nvSpPr>
          <p:cNvPr id="272" name="Google Shape;272;p22"/>
          <p:cNvSpPr/>
          <p:nvPr/>
        </p:nvSpPr>
        <p:spPr>
          <a:xfrm>
            <a:off x="3347063" y="1504994"/>
            <a:ext cx="1942800" cy="1981848"/>
          </a:xfrm>
          <a:prstGeom prst="round2SameRect">
            <a:avLst>
              <a:gd name="adj1" fmla="val 18098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Rozvoj profesijných kompetencií</a:t>
            </a:r>
            <a:endParaRPr dirty="0"/>
          </a:p>
        </p:txBody>
      </p:sp>
      <p:sp>
        <p:nvSpPr>
          <p:cNvPr id="273" name="Google Shape;273;p22"/>
          <p:cNvSpPr/>
          <p:nvPr/>
        </p:nvSpPr>
        <p:spPr>
          <a:xfrm flipH="1">
            <a:off x="6032738" y="1895679"/>
            <a:ext cx="2596155" cy="2474985"/>
          </a:xfrm>
          <a:prstGeom prst="round1Rect">
            <a:avLst>
              <a:gd name="adj" fmla="val 1744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</a:t>
            </a: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ikroklíma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sym typeface="Fira Sans Extra Condensed Medium"/>
              </a:rPr>
              <a:t>vedomosti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sym typeface="Fira Sans Extra Condensed Medium"/>
              </a:rPr>
              <a:t>s</a:t>
            </a: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sym typeface="Fira Sans Extra Condensed Medium"/>
              </a:rPr>
              <a:t>právanie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>
                <a:solidFill>
                  <a:schemeClr val="lt1"/>
                </a:solidFill>
                <a:latin typeface="Fira Sans Extra Condensed Medium"/>
                <a:sym typeface="Fira Sans Extra Condensed Medium"/>
              </a:rPr>
              <a:t>k</a:t>
            </a: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sym typeface="Fira Sans Extra Condensed Medium"/>
              </a:rPr>
              <a:t>omunikačné zručnosti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solidFill>
                  <a:schemeClr val="lt1"/>
                </a:solidFill>
                <a:latin typeface="Fira Sans Extra Condensed Medium"/>
                <a:sym typeface="Fira Sans Extra Condensed Medium"/>
              </a:rPr>
              <a:t>efektívnosť</a:t>
            </a:r>
            <a:endParaRPr dirty="0"/>
          </a:p>
        </p:txBody>
      </p:sp>
      <p:cxnSp>
        <p:nvCxnSpPr>
          <p:cNvPr id="274" name="Google Shape;274;p22"/>
          <p:cNvCxnSpPr>
            <a:stCxn id="271" idx="3"/>
            <a:endCxn id="272" idx="2"/>
          </p:cNvCxnSpPr>
          <p:nvPr/>
        </p:nvCxnSpPr>
        <p:spPr>
          <a:xfrm>
            <a:off x="2604188" y="1968841"/>
            <a:ext cx="742875" cy="52707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22"/>
          <p:cNvCxnSpPr>
            <a:stCxn id="272" idx="0"/>
            <a:endCxn id="273" idx="3"/>
          </p:cNvCxnSpPr>
          <p:nvPr/>
        </p:nvCxnSpPr>
        <p:spPr>
          <a:xfrm>
            <a:off x="5289863" y="2495918"/>
            <a:ext cx="742875" cy="63725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22"/>
          <p:cNvSpPr txBox="1"/>
          <p:nvPr/>
        </p:nvSpPr>
        <p:spPr>
          <a:xfrm>
            <a:off x="2848220" y="3571054"/>
            <a:ext cx="2813080" cy="32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latin typeface="Roboto"/>
                <a:ea typeface="Roboto"/>
                <a:cs typeface="Roboto"/>
                <a:sym typeface="Roboto"/>
              </a:rPr>
              <a:t>reflexívny praktik, reflexívna prax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5722167" y="4447844"/>
            <a:ext cx="3273049" cy="35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sk-SK" dirty="0" smtClean="0">
                <a:latin typeface="Roboto"/>
                <a:ea typeface="Roboto"/>
                <a:cs typeface="Roboto"/>
                <a:sym typeface="Roboto"/>
              </a:rPr>
              <a:t>redmety zamerané na </a:t>
            </a:r>
            <a:r>
              <a:rPr lang="sk-SK" dirty="0" err="1" smtClean="0">
                <a:latin typeface="Roboto"/>
                <a:ea typeface="Roboto"/>
                <a:cs typeface="Roboto"/>
                <a:sym typeface="Roboto"/>
              </a:rPr>
              <a:t>mikroedukáciu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2"/>
          <p:cNvSpPr/>
          <p:nvPr/>
        </p:nvSpPr>
        <p:spPr>
          <a:xfrm>
            <a:off x="1384988" y="901011"/>
            <a:ext cx="495600" cy="495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1800" b="1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3" name="Google Shape;293;p22"/>
          <p:cNvSpPr/>
          <p:nvPr/>
        </p:nvSpPr>
        <p:spPr>
          <a:xfrm>
            <a:off x="4070663" y="1257194"/>
            <a:ext cx="495600" cy="495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18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7110892" y="1702504"/>
            <a:ext cx="495600" cy="495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1800" b="1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35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Etapy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mikroedukácie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19" name="Google Shape;1319;p35"/>
          <p:cNvGrpSpPr/>
          <p:nvPr/>
        </p:nvGrpSpPr>
        <p:grpSpPr>
          <a:xfrm>
            <a:off x="4471381" y="1688054"/>
            <a:ext cx="598548" cy="570710"/>
            <a:chOff x="-41291625" y="2339025"/>
            <a:chExt cx="336225" cy="316025"/>
          </a:xfrm>
        </p:grpSpPr>
        <p:sp>
          <p:nvSpPr>
            <p:cNvPr id="1320" name="Google Shape;1320;p35"/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35"/>
          <p:cNvGrpSpPr/>
          <p:nvPr/>
        </p:nvGrpSpPr>
        <p:grpSpPr>
          <a:xfrm>
            <a:off x="1759706" y="1698697"/>
            <a:ext cx="585706" cy="570683"/>
            <a:chOff x="1049375" y="2318350"/>
            <a:chExt cx="298525" cy="295400"/>
          </a:xfrm>
        </p:grpSpPr>
        <p:sp>
          <p:nvSpPr>
            <p:cNvPr id="1327" name="Google Shape;1327;p35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35"/>
          <p:cNvGrpSpPr/>
          <p:nvPr/>
        </p:nvGrpSpPr>
        <p:grpSpPr>
          <a:xfrm>
            <a:off x="7126412" y="1788520"/>
            <a:ext cx="570698" cy="570698"/>
            <a:chOff x="-59092025" y="2296300"/>
            <a:chExt cx="317425" cy="316650"/>
          </a:xfrm>
        </p:grpSpPr>
        <p:sp>
          <p:nvSpPr>
            <p:cNvPr id="1336" name="Google Shape;1336;p35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451963297"/>
              </p:ext>
            </p:extLst>
          </p:nvPr>
        </p:nvGraphicFramePr>
        <p:xfrm>
          <a:off x="553673" y="1266626"/>
          <a:ext cx="8019876" cy="126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Google Shape;290;p22"/>
          <p:cNvSpPr txBox="1"/>
          <p:nvPr/>
        </p:nvSpPr>
        <p:spPr>
          <a:xfrm>
            <a:off x="553673" y="3330429"/>
            <a:ext cx="8019876" cy="170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predstavenie </a:t>
            </a:r>
            <a:r>
              <a:rPr lang="sk-SK" dirty="0"/>
              <a:t>témy, vyučovacej metódy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položenie otázok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vysporiadanie </a:t>
            </a:r>
            <a:r>
              <a:rPr lang="sk-SK" dirty="0"/>
              <a:t>sa s prípadnými problémami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prezentácia </a:t>
            </a:r>
            <a:r>
              <a:rPr lang="sk-SK" dirty="0"/>
              <a:t>cieľov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použitie učebných pomôcok, tabule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</a:t>
            </a:r>
            <a:r>
              <a:rPr lang="sk-SK" dirty="0" smtClean="0"/>
              <a:t>oužitie didaktickej techniky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interpretácia </a:t>
            </a:r>
            <a:r>
              <a:rPr lang="sk-SK" dirty="0"/>
              <a:t>a didaktická analýza </a:t>
            </a:r>
            <a:r>
              <a:rPr lang="sk-SK" dirty="0" smtClean="0"/>
              <a:t>učiva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expozícia obsahu vzdelávania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</a:t>
            </a:r>
            <a:r>
              <a:rPr lang="sk-SK" dirty="0" smtClean="0"/>
              <a:t>ovzbudzovanie študentov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podnety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zanietenie </a:t>
            </a:r>
            <a:r>
              <a:rPr lang="sk-SK" dirty="0"/>
              <a:t>učiteľa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upevňovanie učiva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záver </a:t>
            </a:r>
            <a:r>
              <a:rPr lang="sk-SK" dirty="0"/>
              <a:t>a </a:t>
            </a:r>
            <a:r>
              <a:rPr lang="sk-SK" dirty="0" smtClean="0"/>
              <a:t>zhodnotenie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53673" y="2929362"/>
            <a:ext cx="307876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b="1" dirty="0" smtClean="0"/>
              <a:t>Pôvodný </a:t>
            </a:r>
            <a:r>
              <a:rPr lang="sk-SK" b="1" dirty="0" err="1" smtClean="0"/>
              <a:t>mikroedukatívny</a:t>
            </a:r>
            <a:r>
              <a:rPr lang="sk-SK" b="1" dirty="0" smtClean="0"/>
              <a:t> model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8723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Inovovaný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mikroedukatívny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model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3612150" y="3132079"/>
            <a:ext cx="1919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Information</a:t>
            </a:r>
            <a:endParaRPr sz="20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3612150" y="3892587"/>
            <a:ext cx="1919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Data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9296885"/>
              </p:ext>
            </p:extLst>
          </p:nvPr>
        </p:nvGraphicFramePr>
        <p:xfrm>
          <a:off x="3481432" y="771787"/>
          <a:ext cx="5469621" cy="400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Šípka doprava 5"/>
          <p:cNvSpPr/>
          <p:nvPr/>
        </p:nvSpPr>
        <p:spPr>
          <a:xfrm rot="10800000">
            <a:off x="2354953" y="30358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709323" y="2547303"/>
            <a:ext cx="2134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Opis </a:t>
            </a:r>
          </a:p>
          <a:p>
            <a:r>
              <a:rPr lang="sk-SK" sz="1600" dirty="0" smtClean="0"/>
              <a:t>Analýza </a:t>
            </a:r>
          </a:p>
          <a:p>
            <a:r>
              <a:rPr lang="sk-SK" sz="1600" dirty="0" smtClean="0"/>
              <a:t>Hodnotenie Usporiadanie Zovšeobecnenie</a:t>
            </a:r>
            <a:endParaRPr lang="sk-SK" sz="1600" dirty="0"/>
          </a:p>
        </p:txBody>
      </p:sp>
      <p:sp>
        <p:nvSpPr>
          <p:cNvPr id="8" name="Zaoblený obdĺžnik 7"/>
          <p:cNvSpPr/>
          <p:nvPr/>
        </p:nvSpPr>
        <p:spPr>
          <a:xfrm>
            <a:off x="709323" y="1842627"/>
            <a:ext cx="2624038" cy="68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äťfázový </a:t>
            </a:r>
            <a:r>
              <a:rPr lang="sk-SK" dirty="0"/>
              <a:t>postup pedagogickej sebareflexie </a:t>
            </a:r>
            <a:endParaRPr lang="sk-SK" dirty="0" smtClean="0"/>
          </a:p>
          <a:p>
            <a:pPr algn="ctr"/>
            <a:r>
              <a:rPr lang="sk-SK" dirty="0" smtClean="0"/>
              <a:t>J</a:t>
            </a:r>
            <a:r>
              <a:rPr lang="sk-SK" dirty="0"/>
              <a:t>. </a:t>
            </a:r>
            <a:r>
              <a:rPr lang="sk-SK" dirty="0" err="1"/>
              <a:t>Smytha</a:t>
            </a:r>
            <a:r>
              <a:rPr lang="sk-SK" dirty="0"/>
              <a:t> 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8975" y="873031"/>
            <a:ext cx="343512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</a:rPr>
              <a:t>„Čo mám robiť?“ 	</a:t>
            </a:r>
            <a:r>
              <a:rPr lang="sk-SK" dirty="0" smtClean="0">
                <a:solidFill>
                  <a:schemeClr val="tx1"/>
                </a:solidFill>
              </a:rPr>
              <a:t>„</a:t>
            </a:r>
            <a:r>
              <a:rPr lang="sk-SK" dirty="0">
                <a:solidFill>
                  <a:schemeClr val="tx1"/>
                </a:solidFill>
              </a:rPr>
              <a:t>Prečo to robím?“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0" name="Šípka doprava 9"/>
          <p:cNvSpPr/>
          <p:nvPr/>
        </p:nvSpPr>
        <p:spPr>
          <a:xfrm>
            <a:off x="2008325" y="1060807"/>
            <a:ext cx="31642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3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Mikroedukácia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v podmienkach UPJŠ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92" name="Google Shape;1092;p33"/>
          <p:cNvGrpSpPr/>
          <p:nvPr/>
        </p:nvGrpSpPr>
        <p:grpSpPr>
          <a:xfrm>
            <a:off x="3148625" y="3467100"/>
            <a:ext cx="1285617" cy="1247999"/>
            <a:chOff x="4603455" y="3467100"/>
            <a:chExt cx="2012100" cy="1248000"/>
          </a:xfrm>
        </p:grpSpPr>
        <p:sp>
          <p:nvSpPr>
            <p:cNvPr id="1093" name="Google Shape;1093;p33"/>
            <p:cNvSpPr/>
            <p:nvPr/>
          </p:nvSpPr>
          <p:spPr>
            <a:xfrm>
              <a:off x="4603455" y="3467100"/>
              <a:ext cx="2012100" cy="12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 txBox="1"/>
            <p:nvPr/>
          </p:nvSpPr>
          <p:spPr>
            <a:xfrm>
              <a:off x="4603620" y="3617109"/>
              <a:ext cx="2011800" cy="918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Dizajn výskumu</a:t>
              </a:r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96" name="Google Shape;1096;p33"/>
          <p:cNvGrpSpPr/>
          <p:nvPr/>
        </p:nvGrpSpPr>
        <p:grpSpPr>
          <a:xfrm>
            <a:off x="288214" y="3467099"/>
            <a:ext cx="1234086" cy="1248001"/>
            <a:chOff x="453250" y="3467100"/>
            <a:chExt cx="2012100" cy="1248000"/>
          </a:xfrm>
        </p:grpSpPr>
        <p:sp>
          <p:nvSpPr>
            <p:cNvPr id="1097" name="Google Shape;1097;p33"/>
            <p:cNvSpPr/>
            <p:nvPr/>
          </p:nvSpPr>
          <p:spPr>
            <a:xfrm>
              <a:off x="453250" y="3467100"/>
              <a:ext cx="2012100" cy="124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 txBox="1"/>
            <p:nvPr/>
          </p:nvSpPr>
          <p:spPr>
            <a:xfrm flipH="1">
              <a:off x="453255" y="3616174"/>
              <a:ext cx="2011800" cy="895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tx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Výskumný problém</a:t>
              </a:r>
              <a:endParaRPr sz="20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00" name="Google Shape;1100;p33"/>
          <p:cNvGrpSpPr/>
          <p:nvPr/>
        </p:nvGrpSpPr>
        <p:grpSpPr>
          <a:xfrm>
            <a:off x="1642501" y="3467098"/>
            <a:ext cx="1377535" cy="1248001"/>
            <a:chOff x="2528350" y="3467100"/>
            <a:chExt cx="2012100" cy="1248000"/>
          </a:xfrm>
        </p:grpSpPr>
        <p:sp>
          <p:nvSpPr>
            <p:cNvPr id="1101" name="Google Shape;1101;p33"/>
            <p:cNvSpPr/>
            <p:nvPr/>
          </p:nvSpPr>
          <p:spPr>
            <a:xfrm>
              <a:off x="2528350" y="3467100"/>
              <a:ext cx="2012100" cy="124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 txBox="1"/>
            <p:nvPr/>
          </p:nvSpPr>
          <p:spPr>
            <a:xfrm>
              <a:off x="2528520" y="3616174"/>
              <a:ext cx="2011800" cy="938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Cieľ výskumu</a:t>
              </a:r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04" name="Google Shape;1104;p33"/>
          <p:cNvGrpSpPr/>
          <p:nvPr/>
        </p:nvGrpSpPr>
        <p:grpSpPr>
          <a:xfrm>
            <a:off x="4625656" y="3481465"/>
            <a:ext cx="1223779" cy="1247999"/>
            <a:chOff x="6678650" y="3467100"/>
            <a:chExt cx="2012100" cy="1248000"/>
          </a:xfrm>
        </p:grpSpPr>
        <p:sp>
          <p:nvSpPr>
            <p:cNvPr id="1105" name="Google Shape;1105;p33"/>
            <p:cNvSpPr/>
            <p:nvPr/>
          </p:nvSpPr>
          <p:spPr>
            <a:xfrm>
              <a:off x="6678650" y="3467100"/>
              <a:ext cx="2012100" cy="12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 txBox="1"/>
            <p:nvPr/>
          </p:nvSpPr>
          <p:spPr>
            <a:xfrm>
              <a:off x="6678809" y="3617109"/>
              <a:ext cx="2011800" cy="894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Hypotézy výskumu</a:t>
              </a:r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1108" name="Google Shape;1108;p33"/>
          <p:cNvCxnSpPr>
            <a:stCxn id="1109" idx="2"/>
            <a:endCxn id="1097" idx="0"/>
          </p:cNvCxnSpPr>
          <p:nvPr/>
        </p:nvCxnSpPr>
        <p:spPr>
          <a:xfrm rot="10800000" flipV="1">
            <a:off x="905258" y="1975255"/>
            <a:ext cx="2445495" cy="1491844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0" name="Google Shape;1110;p33"/>
          <p:cNvCxnSpPr>
            <a:stCxn id="1109" idx="3"/>
            <a:endCxn id="1101" idx="0"/>
          </p:cNvCxnSpPr>
          <p:nvPr/>
        </p:nvCxnSpPr>
        <p:spPr>
          <a:xfrm rot="5400000">
            <a:off x="2638684" y="2406613"/>
            <a:ext cx="753071" cy="13678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1" name="Google Shape;1111;p33"/>
          <p:cNvCxnSpPr>
            <a:stCxn id="1109" idx="5"/>
            <a:endCxn id="1093" idx="0"/>
          </p:cNvCxnSpPr>
          <p:nvPr/>
        </p:nvCxnSpPr>
        <p:spPr>
          <a:xfrm rot="5400000">
            <a:off x="4209917" y="2295544"/>
            <a:ext cx="753073" cy="159003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2" name="Google Shape;1112;p33"/>
          <p:cNvCxnSpPr/>
          <p:nvPr/>
        </p:nvCxnSpPr>
        <p:spPr>
          <a:xfrm rot="5400000">
            <a:off x="4855372" y="2875743"/>
            <a:ext cx="1113949" cy="57745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3" name="Google Shape;1113;p33"/>
          <p:cNvGrpSpPr/>
          <p:nvPr/>
        </p:nvGrpSpPr>
        <p:grpSpPr>
          <a:xfrm>
            <a:off x="3350752" y="930473"/>
            <a:ext cx="2379136" cy="2089564"/>
            <a:chOff x="3646050" y="1448150"/>
            <a:chExt cx="1851900" cy="1851900"/>
          </a:xfrm>
        </p:grpSpPr>
        <p:sp>
          <p:nvSpPr>
            <p:cNvPr id="1109" name="Google Shape;1109;p33"/>
            <p:cNvSpPr/>
            <p:nvPr/>
          </p:nvSpPr>
          <p:spPr>
            <a:xfrm>
              <a:off x="3646050" y="1448150"/>
              <a:ext cx="1851900" cy="18519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4" name="Google Shape;1114;p33"/>
            <p:cNvGrpSpPr/>
            <p:nvPr/>
          </p:nvGrpSpPr>
          <p:grpSpPr>
            <a:xfrm>
              <a:off x="3801707" y="1662977"/>
              <a:ext cx="1540586" cy="1422245"/>
              <a:chOff x="856705" y="881148"/>
              <a:chExt cx="1309577" cy="1208981"/>
            </a:xfrm>
          </p:grpSpPr>
          <p:sp>
            <p:nvSpPr>
              <p:cNvPr id="1115" name="Google Shape;1115;p33"/>
              <p:cNvSpPr/>
              <p:nvPr/>
            </p:nvSpPr>
            <p:spPr>
              <a:xfrm>
                <a:off x="1666854" y="1694940"/>
                <a:ext cx="466175" cy="44345"/>
              </a:xfrm>
              <a:custGeom>
                <a:avLst/>
                <a:gdLst/>
                <a:ahLst/>
                <a:cxnLst/>
                <a:rect l="l" t="t" r="r" b="b"/>
                <a:pathLst>
                  <a:path w="5887" h="560" extrusionOk="0">
                    <a:moveTo>
                      <a:pt x="127" y="0"/>
                    </a:moveTo>
                    <a:cubicBezTo>
                      <a:pt x="58" y="0"/>
                      <a:pt x="1" y="57"/>
                      <a:pt x="1" y="126"/>
                    </a:cubicBezTo>
                    <a:lnTo>
                      <a:pt x="1" y="434"/>
                    </a:lnTo>
                    <a:cubicBezTo>
                      <a:pt x="1" y="503"/>
                      <a:pt x="58" y="559"/>
                      <a:pt x="127" y="559"/>
                    </a:cubicBezTo>
                    <a:lnTo>
                      <a:pt x="5760" y="559"/>
                    </a:lnTo>
                    <a:cubicBezTo>
                      <a:pt x="5836" y="559"/>
                      <a:pt x="5886" y="503"/>
                      <a:pt x="5886" y="434"/>
                    </a:cubicBezTo>
                    <a:lnTo>
                      <a:pt x="5886" y="126"/>
                    </a:lnTo>
                    <a:cubicBezTo>
                      <a:pt x="5886" y="57"/>
                      <a:pt x="5836" y="0"/>
                      <a:pt x="57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3"/>
              <p:cNvSpPr/>
              <p:nvPr/>
            </p:nvSpPr>
            <p:spPr>
              <a:xfrm>
                <a:off x="1175032" y="1519860"/>
                <a:ext cx="296477" cy="9906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251" extrusionOk="0">
                    <a:moveTo>
                      <a:pt x="3744" y="0"/>
                    </a:moveTo>
                    <a:lnTo>
                      <a:pt x="842" y="120"/>
                    </a:lnTo>
                    <a:cubicBezTo>
                      <a:pt x="842" y="120"/>
                      <a:pt x="69" y="924"/>
                      <a:pt x="0" y="949"/>
                    </a:cubicBezTo>
                    <a:lnTo>
                      <a:pt x="3536" y="1250"/>
                    </a:ln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3"/>
              <p:cNvSpPr/>
              <p:nvPr/>
            </p:nvSpPr>
            <p:spPr>
              <a:xfrm>
                <a:off x="1175032" y="1519860"/>
                <a:ext cx="296477" cy="9906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251" extrusionOk="0">
                    <a:moveTo>
                      <a:pt x="3744" y="0"/>
                    </a:moveTo>
                    <a:lnTo>
                      <a:pt x="842" y="120"/>
                    </a:lnTo>
                    <a:cubicBezTo>
                      <a:pt x="842" y="120"/>
                      <a:pt x="69" y="924"/>
                      <a:pt x="0" y="949"/>
                    </a:cubicBezTo>
                    <a:lnTo>
                      <a:pt x="3536" y="1250"/>
                    </a:lnTo>
                    <a:lnTo>
                      <a:pt x="3744" y="0"/>
                    </a:ln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3"/>
              <p:cNvSpPr/>
              <p:nvPr/>
            </p:nvSpPr>
            <p:spPr>
              <a:xfrm>
                <a:off x="856705" y="1305425"/>
                <a:ext cx="270187" cy="250311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161" extrusionOk="0">
                    <a:moveTo>
                      <a:pt x="752" y="1"/>
                    </a:moveTo>
                    <a:cubicBezTo>
                      <a:pt x="383" y="1"/>
                      <a:pt x="97" y="6"/>
                      <a:pt x="70" y="20"/>
                    </a:cubicBezTo>
                    <a:cubicBezTo>
                      <a:pt x="1" y="70"/>
                      <a:pt x="1037" y="3161"/>
                      <a:pt x="1037" y="3161"/>
                    </a:cubicBezTo>
                    <a:lnTo>
                      <a:pt x="2613" y="3060"/>
                    </a:lnTo>
                    <a:lnTo>
                      <a:pt x="3411" y="2891"/>
                    </a:lnTo>
                    <a:lnTo>
                      <a:pt x="2563" y="20"/>
                    </a:lnTo>
                    <a:cubicBezTo>
                      <a:pt x="2563" y="20"/>
                      <a:pt x="1491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3"/>
              <p:cNvSpPr/>
              <p:nvPr/>
            </p:nvSpPr>
            <p:spPr>
              <a:xfrm>
                <a:off x="981027" y="1526353"/>
                <a:ext cx="48858" cy="18506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337" extrusionOk="0">
                    <a:moveTo>
                      <a:pt x="1" y="0"/>
                    </a:moveTo>
                    <a:lnTo>
                      <a:pt x="616" y="2336"/>
                    </a:lnTo>
                  </a:path>
                </a:pathLst>
              </a:custGeom>
              <a:solidFill>
                <a:srgbClr val="079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3"/>
              <p:cNvSpPr/>
              <p:nvPr/>
            </p:nvSpPr>
            <p:spPr>
              <a:xfrm>
                <a:off x="972633" y="1524295"/>
                <a:ext cx="66200" cy="18957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394" extrusionOk="0">
                    <a:moveTo>
                      <a:pt x="220" y="1"/>
                    </a:moveTo>
                    <a:lnTo>
                      <a:pt x="0" y="57"/>
                    </a:lnTo>
                    <a:lnTo>
                      <a:pt x="616" y="2394"/>
                    </a:lnTo>
                    <a:lnTo>
                      <a:pt x="835" y="2331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3"/>
              <p:cNvSpPr/>
              <p:nvPr/>
            </p:nvSpPr>
            <p:spPr>
              <a:xfrm>
                <a:off x="1162045" y="1727248"/>
                <a:ext cx="335833" cy="349691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4416" extrusionOk="0">
                    <a:moveTo>
                      <a:pt x="1" y="0"/>
                    </a:moveTo>
                    <a:lnTo>
                      <a:pt x="4241" y="4416"/>
                    </a:lnTo>
                  </a:path>
                </a:pathLst>
              </a:custGeom>
              <a:solidFill>
                <a:srgbClr val="079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3"/>
              <p:cNvSpPr/>
              <p:nvPr/>
            </p:nvSpPr>
            <p:spPr>
              <a:xfrm>
                <a:off x="1152147" y="1718300"/>
                <a:ext cx="355709" cy="367112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636" extrusionOk="0">
                    <a:moveTo>
                      <a:pt x="123" y="0"/>
                    </a:moveTo>
                    <a:cubicBezTo>
                      <a:pt x="95" y="0"/>
                      <a:pt x="66" y="13"/>
                      <a:pt x="44" y="38"/>
                    </a:cubicBezTo>
                    <a:cubicBezTo>
                      <a:pt x="0" y="82"/>
                      <a:pt x="0" y="157"/>
                      <a:pt x="44" y="195"/>
                    </a:cubicBezTo>
                    <a:lnTo>
                      <a:pt x="4284" y="4604"/>
                    </a:lnTo>
                    <a:cubicBezTo>
                      <a:pt x="4303" y="4629"/>
                      <a:pt x="4334" y="4636"/>
                      <a:pt x="4366" y="4636"/>
                    </a:cubicBezTo>
                    <a:cubicBezTo>
                      <a:pt x="4397" y="4636"/>
                      <a:pt x="4422" y="4629"/>
                      <a:pt x="4441" y="4604"/>
                    </a:cubicBezTo>
                    <a:cubicBezTo>
                      <a:pt x="4491" y="4560"/>
                      <a:pt x="4491" y="4491"/>
                      <a:pt x="4441" y="4447"/>
                    </a:cubicBezTo>
                    <a:lnTo>
                      <a:pt x="201" y="38"/>
                    </a:lnTo>
                    <a:cubicBezTo>
                      <a:pt x="179" y="13"/>
                      <a:pt x="151" y="0"/>
                      <a:pt x="123" y="0"/>
                    </a:cubicBezTo>
                    <a:close/>
                  </a:path>
                </a:pathLst>
              </a:custGeom>
              <a:solidFill>
                <a:srgbClr val="079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3"/>
              <p:cNvSpPr/>
              <p:nvPr/>
            </p:nvSpPr>
            <p:spPr>
              <a:xfrm>
                <a:off x="1162045" y="1727248"/>
                <a:ext cx="335833" cy="349691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4416" extrusionOk="0">
                    <a:moveTo>
                      <a:pt x="4241" y="0"/>
                    </a:moveTo>
                    <a:lnTo>
                      <a:pt x="1" y="4416"/>
                    </a:lnTo>
                  </a:path>
                </a:pathLst>
              </a:custGeom>
              <a:solidFill>
                <a:srgbClr val="079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3"/>
              <p:cNvSpPr/>
              <p:nvPr/>
            </p:nvSpPr>
            <p:spPr>
              <a:xfrm>
                <a:off x="1152147" y="1718616"/>
                <a:ext cx="355709" cy="366795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632" extrusionOk="0">
                    <a:moveTo>
                      <a:pt x="4368" y="1"/>
                    </a:moveTo>
                    <a:cubicBezTo>
                      <a:pt x="4338" y="1"/>
                      <a:pt x="4307" y="14"/>
                      <a:pt x="4284" y="34"/>
                    </a:cubicBezTo>
                    <a:lnTo>
                      <a:pt x="44" y="4443"/>
                    </a:lnTo>
                    <a:cubicBezTo>
                      <a:pt x="0" y="4493"/>
                      <a:pt x="7" y="4563"/>
                      <a:pt x="44" y="4600"/>
                    </a:cubicBezTo>
                    <a:cubicBezTo>
                      <a:pt x="69" y="4625"/>
                      <a:pt x="95" y="4632"/>
                      <a:pt x="126" y="4632"/>
                    </a:cubicBezTo>
                    <a:cubicBezTo>
                      <a:pt x="157" y="4632"/>
                      <a:pt x="189" y="4625"/>
                      <a:pt x="201" y="4600"/>
                    </a:cubicBezTo>
                    <a:lnTo>
                      <a:pt x="4441" y="191"/>
                    </a:lnTo>
                    <a:cubicBezTo>
                      <a:pt x="4491" y="141"/>
                      <a:pt x="4485" y="72"/>
                      <a:pt x="4441" y="34"/>
                    </a:cubicBezTo>
                    <a:cubicBezTo>
                      <a:pt x="4420" y="11"/>
                      <a:pt x="4395" y="1"/>
                      <a:pt x="4368" y="1"/>
                    </a:cubicBezTo>
                    <a:close/>
                  </a:path>
                </a:pathLst>
              </a:custGeom>
              <a:solidFill>
                <a:srgbClr val="079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3"/>
              <p:cNvSpPr/>
              <p:nvPr/>
            </p:nvSpPr>
            <p:spPr>
              <a:xfrm>
                <a:off x="1162045" y="1727248"/>
                <a:ext cx="335833" cy="349691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4416" extrusionOk="0">
                    <a:moveTo>
                      <a:pt x="1" y="0"/>
                    </a:moveTo>
                    <a:lnTo>
                      <a:pt x="4241" y="4416"/>
                    </a:lnTo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3"/>
              <p:cNvSpPr/>
              <p:nvPr/>
            </p:nvSpPr>
            <p:spPr>
              <a:xfrm>
                <a:off x="1152147" y="1718300"/>
                <a:ext cx="355709" cy="367112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636" extrusionOk="0">
                    <a:moveTo>
                      <a:pt x="123" y="0"/>
                    </a:moveTo>
                    <a:cubicBezTo>
                      <a:pt x="95" y="0"/>
                      <a:pt x="66" y="13"/>
                      <a:pt x="44" y="38"/>
                    </a:cubicBezTo>
                    <a:cubicBezTo>
                      <a:pt x="0" y="82"/>
                      <a:pt x="0" y="157"/>
                      <a:pt x="44" y="195"/>
                    </a:cubicBezTo>
                    <a:lnTo>
                      <a:pt x="4284" y="4604"/>
                    </a:lnTo>
                    <a:cubicBezTo>
                      <a:pt x="4303" y="4629"/>
                      <a:pt x="4334" y="4636"/>
                      <a:pt x="4366" y="4636"/>
                    </a:cubicBezTo>
                    <a:cubicBezTo>
                      <a:pt x="4397" y="4636"/>
                      <a:pt x="4422" y="4629"/>
                      <a:pt x="4441" y="4604"/>
                    </a:cubicBezTo>
                    <a:cubicBezTo>
                      <a:pt x="4491" y="4560"/>
                      <a:pt x="4491" y="4491"/>
                      <a:pt x="4441" y="4447"/>
                    </a:cubicBezTo>
                    <a:lnTo>
                      <a:pt x="201" y="38"/>
                    </a:lnTo>
                    <a:cubicBezTo>
                      <a:pt x="179" y="13"/>
                      <a:pt x="151" y="0"/>
                      <a:pt x="1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3"/>
              <p:cNvSpPr/>
              <p:nvPr/>
            </p:nvSpPr>
            <p:spPr>
              <a:xfrm>
                <a:off x="1162045" y="1727248"/>
                <a:ext cx="335833" cy="349691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4416" extrusionOk="0">
                    <a:moveTo>
                      <a:pt x="4241" y="0"/>
                    </a:moveTo>
                    <a:lnTo>
                      <a:pt x="1" y="4416"/>
                    </a:lnTo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3"/>
              <p:cNvSpPr/>
              <p:nvPr/>
            </p:nvSpPr>
            <p:spPr>
              <a:xfrm>
                <a:off x="1152147" y="1718616"/>
                <a:ext cx="355709" cy="366795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632" extrusionOk="0">
                    <a:moveTo>
                      <a:pt x="4368" y="1"/>
                    </a:moveTo>
                    <a:cubicBezTo>
                      <a:pt x="4338" y="1"/>
                      <a:pt x="4307" y="14"/>
                      <a:pt x="4284" y="34"/>
                    </a:cubicBezTo>
                    <a:lnTo>
                      <a:pt x="44" y="4443"/>
                    </a:lnTo>
                    <a:cubicBezTo>
                      <a:pt x="0" y="4493"/>
                      <a:pt x="7" y="4563"/>
                      <a:pt x="44" y="4600"/>
                    </a:cubicBezTo>
                    <a:cubicBezTo>
                      <a:pt x="69" y="4625"/>
                      <a:pt x="95" y="4632"/>
                      <a:pt x="126" y="4632"/>
                    </a:cubicBezTo>
                    <a:cubicBezTo>
                      <a:pt x="157" y="4632"/>
                      <a:pt x="189" y="4625"/>
                      <a:pt x="201" y="4600"/>
                    </a:cubicBezTo>
                    <a:lnTo>
                      <a:pt x="4441" y="191"/>
                    </a:lnTo>
                    <a:cubicBezTo>
                      <a:pt x="4491" y="141"/>
                      <a:pt x="4485" y="72"/>
                      <a:pt x="4441" y="34"/>
                    </a:cubicBezTo>
                    <a:cubicBezTo>
                      <a:pt x="4420" y="11"/>
                      <a:pt x="4395" y="1"/>
                      <a:pt x="43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3"/>
              <p:cNvSpPr/>
              <p:nvPr/>
            </p:nvSpPr>
            <p:spPr>
              <a:xfrm>
                <a:off x="990529" y="1694940"/>
                <a:ext cx="466096" cy="4434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560" extrusionOk="0">
                    <a:moveTo>
                      <a:pt x="126" y="0"/>
                    </a:moveTo>
                    <a:cubicBezTo>
                      <a:pt x="57" y="0"/>
                      <a:pt x="0" y="57"/>
                      <a:pt x="0" y="126"/>
                    </a:cubicBezTo>
                    <a:lnTo>
                      <a:pt x="0" y="434"/>
                    </a:lnTo>
                    <a:cubicBezTo>
                      <a:pt x="0" y="503"/>
                      <a:pt x="57" y="559"/>
                      <a:pt x="126" y="559"/>
                    </a:cubicBezTo>
                    <a:lnTo>
                      <a:pt x="5760" y="559"/>
                    </a:lnTo>
                    <a:cubicBezTo>
                      <a:pt x="5822" y="559"/>
                      <a:pt x="5879" y="503"/>
                      <a:pt x="5885" y="434"/>
                    </a:cubicBezTo>
                    <a:lnTo>
                      <a:pt x="5885" y="126"/>
                    </a:lnTo>
                    <a:cubicBezTo>
                      <a:pt x="5885" y="57"/>
                      <a:pt x="5835" y="0"/>
                      <a:pt x="5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3"/>
              <p:cNvSpPr/>
              <p:nvPr/>
            </p:nvSpPr>
            <p:spPr>
              <a:xfrm>
                <a:off x="1059658" y="1727248"/>
                <a:ext cx="335754" cy="34969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4416" extrusionOk="0">
                    <a:moveTo>
                      <a:pt x="0" y="0"/>
                    </a:moveTo>
                    <a:lnTo>
                      <a:pt x="4240" y="4416"/>
                    </a:lnTo>
                  </a:path>
                </a:pathLst>
              </a:custGeom>
              <a:solidFill>
                <a:srgbClr val="079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3"/>
              <p:cNvSpPr/>
              <p:nvPr/>
            </p:nvSpPr>
            <p:spPr>
              <a:xfrm>
                <a:off x="1049681" y="1718300"/>
                <a:ext cx="355709" cy="367112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636" extrusionOk="0">
                    <a:moveTo>
                      <a:pt x="121" y="0"/>
                    </a:moveTo>
                    <a:cubicBezTo>
                      <a:pt x="92" y="0"/>
                      <a:pt x="63" y="13"/>
                      <a:pt x="45" y="38"/>
                    </a:cubicBezTo>
                    <a:cubicBezTo>
                      <a:pt x="1" y="82"/>
                      <a:pt x="1" y="157"/>
                      <a:pt x="45" y="195"/>
                    </a:cubicBezTo>
                    <a:lnTo>
                      <a:pt x="4284" y="4604"/>
                    </a:lnTo>
                    <a:cubicBezTo>
                      <a:pt x="4309" y="4629"/>
                      <a:pt x="4341" y="4636"/>
                      <a:pt x="4366" y="4636"/>
                    </a:cubicBezTo>
                    <a:cubicBezTo>
                      <a:pt x="4397" y="4636"/>
                      <a:pt x="4416" y="4629"/>
                      <a:pt x="4441" y="4604"/>
                    </a:cubicBezTo>
                    <a:cubicBezTo>
                      <a:pt x="4491" y="4560"/>
                      <a:pt x="4491" y="4491"/>
                      <a:pt x="4441" y="4447"/>
                    </a:cubicBezTo>
                    <a:lnTo>
                      <a:pt x="202" y="38"/>
                    </a:lnTo>
                    <a:cubicBezTo>
                      <a:pt x="180" y="13"/>
                      <a:pt x="150" y="0"/>
                      <a:pt x="121" y="0"/>
                    </a:cubicBezTo>
                    <a:close/>
                  </a:path>
                </a:pathLst>
              </a:custGeom>
              <a:solidFill>
                <a:srgbClr val="079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3"/>
              <p:cNvSpPr/>
              <p:nvPr/>
            </p:nvSpPr>
            <p:spPr>
              <a:xfrm>
                <a:off x="1059658" y="1727248"/>
                <a:ext cx="335754" cy="34969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4416" extrusionOk="0">
                    <a:moveTo>
                      <a:pt x="4240" y="0"/>
                    </a:moveTo>
                    <a:lnTo>
                      <a:pt x="0" y="4416"/>
                    </a:lnTo>
                  </a:path>
                </a:pathLst>
              </a:custGeom>
              <a:solidFill>
                <a:srgbClr val="0790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3"/>
              <p:cNvSpPr/>
              <p:nvPr/>
            </p:nvSpPr>
            <p:spPr>
              <a:xfrm>
                <a:off x="1049681" y="1718616"/>
                <a:ext cx="355709" cy="366795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632" extrusionOk="0">
                    <a:moveTo>
                      <a:pt x="4366" y="1"/>
                    </a:moveTo>
                    <a:cubicBezTo>
                      <a:pt x="4335" y="1"/>
                      <a:pt x="4304" y="14"/>
                      <a:pt x="4284" y="34"/>
                    </a:cubicBezTo>
                    <a:lnTo>
                      <a:pt x="45" y="4443"/>
                    </a:lnTo>
                    <a:cubicBezTo>
                      <a:pt x="1" y="4493"/>
                      <a:pt x="7" y="4563"/>
                      <a:pt x="45" y="4600"/>
                    </a:cubicBezTo>
                    <a:cubicBezTo>
                      <a:pt x="70" y="4625"/>
                      <a:pt x="101" y="4632"/>
                      <a:pt x="126" y="4632"/>
                    </a:cubicBezTo>
                    <a:cubicBezTo>
                      <a:pt x="158" y="4632"/>
                      <a:pt x="189" y="4625"/>
                      <a:pt x="202" y="4600"/>
                    </a:cubicBezTo>
                    <a:lnTo>
                      <a:pt x="4441" y="191"/>
                    </a:lnTo>
                    <a:cubicBezTo>
                      <a:pt x="4491" y="141"/>
                      <a:pt x="4479" y="72"/>
                      <a:pt x="4441" y="34"/>
                    </a:cubicBezTo>
                    <a:cubicBezTo>
                      <a:pt x="4421" y="11"/>
                      <a:pt x="4393" y="1"/>
                      <a:pt x="43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3"/>
              <p:cNvSpPr/>
              <p:nvPr/>
            </p:nvSpPr>
            <p:spPr>
              <a:xfrm>
                <a:off x="895506" y="1250550"/>
                <a:ext cx="345731" cy="365845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4620" extrusionOk="0">
                    <a:moveTo>
                      <a:pt x="1634" y="2152"/>
                    </a:moveTo>
                    <a:lnTo>
                      <a:pt x="1872" y="3558"/>
                    </a:lnTo>
                    <a:cubicBezTo>
                      <a:pt x="1715" y="3470"/>
                      <a:pt x="1539" y="3383"/>
                      <a:pt x="1363" y="3301"/>
                    </a:cubicBezTo>
                    <a:lnTo>
                      <a:pt x="1634" y="2152"/>
                    </a:lnTo>
                    <a:close/>
                    <a:moveTo>
                      <a:pt x="3311" y="0"/>
                    </a:moveTo>
                    <a:cubicBezTo>
                      <a:pt x="2978" y="0"/>
                      <a:pt x="2602" y="111"/>
                      <a:pt x="2550" y="117"/>
                    </a:cubicBezTo>
                    <a:cubicBezTo>
                      <a:pt x="2488" y="117"/>
                      <a:pt x="2082" y="38"/>
                      <a:pt x="1738" y="38"/>
                    </a:cubicBezTo>
                    <a:cubicBezTo>
                      <a:pt x="1566" y="38"/>
                      <a:pt x="1409" y="58"/>
                      <a:pt x="1319" y="117"/>
                    </a:cubicBezTo>
                    <a:cubicBezTo>
                      <a:pt x="1043" y="299"/>
                      <a:pt x="1" y="3835"/>
                      <a:pt x="189" y="4029"/>
                    </a:cubicBezTo>
                    <a:cubicBezTo>
                      <a:pt x="324" y="4176"/>
                      <a:pt x="1276" y="4404"/>
                      <a:pt x="1883" y="4404"/>
                    </a:cubicBezTo>
                    <a:cubicBezTo>
                      <a:pt x="1927" y="4404"/>
                      <a:pt x="1970" y="4403"/>
                      <a:pt x="2010" y="4400"/>
                    </a:cubicBezTo>
                    <a:lnTo>
                      <a:pt x="2048" y="4620"/>
                    </a:lnTo>
                    <a:lnTo>
                      <a:pt x="4114" y="4293"/>
                    </a:lnTo>
                    <a:cubicBezTo>
                      <a:pt x="4114" y="4287"/>
                      <a:pt x="4366" y="2032"/>
                      <a:pt x="4190" y="1417"/>
                    </a:cubicBezTo>
                    <a:cubicBezTo>
                      <a:pt x="4020" y="789"/>
                      <a:pt x="3756" y="22"/>
                      <a:pt x="3405" y="4"/>
                    </a:cubicBezTo>
                    <a:cubicBezTo>
                      <a:pt x="3374" y="1"/>
                      <a:pt x="3343" y="0"/>
                      <a:pt x="33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3"/>
              <p:cNvSpPr/>
              <p:nvPr/>
            </p:nvSpPr>
            <p:spPr>
              <a:xfrm>
                <a:off x="1030280" y="1526116"/>
                <a:ext cx="147763" cy="87819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109" extrusionOk="0">
                    <a:moveTo>
                      <a:pt x="1394" y="1"/>
                    </a:moveTo>
                    <a:cubicBezTo>
                      <a:pt x="1379" y="1"/>
                      <a:pt x="1365" y="4"/>
                      <a:pt x="1351" y="9"/>
                    </a:cubicBezTo>
                    <a:cubicBezTo>
                      <a:pt x="1154" y="81"/>
                      <a:pt x="833" y="395"/>
                      <a:pt x="715" y="395"/>
                    </a:cubicBezTo>
                    <a:cubicBezTo>
                      <a:pt x="709" y="395"/>
                      <a:pt x="703" y="394"/>
                      <a:pt x="698" y="392"/>
                    </a:cubicBezTo>
                    <a:cubicBezTo>
                      <a:pt x="597" y="355"/>
                      <a:pt x="434" y="242"/>
                      <a:pt x="434" y="242"/>
                    </a:cubicBezTo>
                    <a:cubicBezTo>
                      <a:pt x="403" y="248"/>
                      <a:pt x="1" y="549"/>
                      <a:pt x="89" y="920"/>
                    </a:cubicBezTo>
                    <a:cubicBezTo>
                      <a:pt x="89" y="920"/>
                      <a:pt x="955" y="1108"/>
                      <a:pt x="999" y="1108"/>
                    </a:cubicBezTo>
                    <a:cubicBezTo>
                      <a:pt x="1037" y="1108"/>
                      <a:pt x="1860" y="750"/>
                      <a:pt x="1860" y="612"/>
                    </a:cubicBezTo>
                    <a:cubicBezTo>
                      <a:pt x="1866" y="478"/>
                      <a:pt x="1594" y="1"/>
                      <a:pt x="1394" y="1"/>
                    </a:cubicBezTo>
                    <a:close/>
                  </a:path>
                </a:pathLst>
              </a:custGeom>
              <a:solidFill>
                <a:srgbClr val="FFD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3"/>
              <p:cNvSpPr/>
              <p:nvPr/>
            </p:nvSpPr>
            <p:spPr>
              <a:xfrm>
                <a:off x="1142011" y="1542586"/>
                <a:ext cx="29933" cy="45058"/>
              </a:xfrm>
              <a:custGeom>
                <a:avLst/>
                <a:gdLst/>
                <a:ahLst/>
                <a:cxnLst/>
                <a:rect l="l" t="t" r="r" b="b"/>
                <a:pathLst>
                  <a:path w="378" h="569" extrusionOk="0">
                    <a:moveTo>
                      <a:pt x="18" y="1"/>
                    </a:moveTo>
                    <a:cubicBezTo>
                      <a:pt x="7" y="1"/>
                      <a:pt x="0" y="14"/>
                      <a:pt x="9" y="27"/>
                    </a:cubicBezTo>
                    <a:cubicBezTo>
                      <a:pt x="154" y="191"/>
                      <a:pt x="254" y="367"/>
                      <a:pt x="348" y="561"/>
                    </a:cubicBezTo>
                    <a:cubicBezTo>
                      <a:pt x="351" y="566"/>
                      <a:pt x="356" y="568"/>
                      <a:pt x="361" y="568"/>
                    </a:cubicBezTo>
                    <a:cubicBezTo>
                      <a:pt x="369" y="568"/>
                      <a:pt x="377" y="563"/>
                      <a:pt x="373" y="555"/>
                    </a:cubicBezTo>
                    <a:cubicBezTo>
                      <a:pt x="292" y="348"/>
                      <a:pt x="172" y="166"/>
                      <a:pt x="34" y="9"/>
                    </a:cubicBezTo>
                    <a:cubicBezTo>
                      <a:pt x="29" y="3"/>
                      <a:pt x="23" y="1"/>
                      <a:pt x="18" y="1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3"/>
              <p:cNvSpPr/>
              <p:nvPr/>
            </p:nvSpPr>
            <p:spPr>
              <a:xfrm>
                <a:off x="1128550" y="1555494"/>
                <a:ext cx="26686" cy="40702"/>
              </a:xfrm>
              <a:custGeom>
                <a:avLst/>
                <a:gdLst/>
                <a:ahLst/>
                <a:cxnLst/>
                <a:rect l="l" t="t" r="r" b="b"/>
                <a:pathLst>
                  <a:path w="337" h="514" extrusionOk="0">
                    <a:moveTo>
                      <a:pt x="31" y="1"/>
                    </a:moveTo>
                    <a:cubicBezTo>
                      <a:pt x="15" y="1"/>
                      <a:pt x="0" y="12"/>
                      <a:pt x="16" y="28"/>
                    </a:cubicBezTo>
                    <a:cubicBezTo>
                      <a:pt x="148" y="172"/>
                      <a:pt x="229" y="335"/>
                      <a:pt x="311" y="505"/>
                    </a:cubicBezTo>
                    <a:cubicBezTo>
                      <a:pt x="315" y="511"/>
                      <a:pt x="319" y="513"/>
                      <a:pt x="322" y="513"/>
                    </a:cubicBezTo>
                    <a:cubicBezTo>
                      <a:pt x="330" y="513"/>
                      <a:pt x="336" y="503"/>
                      <a:pt x="336" y="499"/>
                    </a:cubicBezTo>
                    <a:cubicBezTo>
                      <a:pt x="286" y="310"/>
                      <a:pt x="160" y="147"/>
                      <a:pt x="41" y="3"/>
                    </a:cubicBezTo>
                    <a:cubicBezTo>
                      <a:pt x="38" y="1"/>
                      <a:pt x="34" y="1"/>
                      <a:pt x="31" y="1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3"/>
              <p:cNvSpPr/>
              <p:nvPr/>
            </p:nvSpPr>
            <p:spPr>
              <a:xfrm>
                <a:off x="1116197" y="1565234"/>
                <a:ext cx="21381" cy="3230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408" extrusionOk="0">
                    <a:moveTo>
                      <a:pt x="37" y="0"/>
                    </a:moveTo>
                    <a:cubicBezTo>
                      <a:pt x="21" y="0"/>
                      <a:pt x="1" y="12"/>
                      <a:pt x="15" y="30"/>
                    </a:cubicBezTo>
                    <a:cubicBezTo>
                      <a:pt x="103" y="150"/>
                      <a:pt x="172" y="275"/>
                      <a:pt x="241" y="401"/>
                    </a:cubicBezTo>
                    <a:cubicBezTo>
                      <a:pt x="243" y="406"/>
                      <a:pt x="248" y="408"/>
                      <a:pt x="253" y="408"/>
                    </a:cubicBezTo>
                    <a:cubicBezTo>
                      <a:pt x="262" y="408"/>
                      <a:pt x="270" y="402"/>
                      <a:pt x="266" y="395"/>
                    </a:cubicBezTo>
                    <a:cubicBezTo>
                      <a:pt x="216" y="250"/>
                      <a:pt x="147" y="125"/>
                      <a:pt x="52" y="5"/>
                    </a:cubicBezTo>
                    <a:cubicBezTo>
                      <a:pt x="49" y="2"/>
                      <a:pt x="43" y="0"/>
                      <a:pt x="37" y="0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3"/>
              <p:cNvSpPr/>
              <p:nvPr/>
            </p:nvSpPr>
            <p:spPr>
              <a:xfrm>
                <a:off x="1054651" y="1577786"/>
                <a:ext cx="549165" cy="512343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6470" extrusionOk="0">
                    <a:moveTo>
                      <a:pt x="2035" y="1"/>
                    </a:moveTo>
                    <a:cubicBezTo>
                      <a:pt x="1146" y="1"/>
                      <a:pt x="401" y="84"/>
                      <a:pt x="177" y="312"/>
                    </a:cubicBezTo>
                    <a:cubicBezTo>
                      <a:pt x="1" y="482"/>
                      <a:pt x="252" y="1506"/>
                      <a:pt x="453" y="1631"/>
                    </a:cubicBezTo>
                    <a:cubicBezTo>
                      <a:pt x="518" y="1673"/>
                      <a:pt x="1022" y="1687"/>
                      <a:pt x="1665" y="1687"/>
                    </a:cubicBezTo>
                    <a:cubicBezTo>
                      <a:pt x="2951" y="1687"/>
                      <a:pt x="4793" y="1631"/>
                      <a:pt x="4793" y="1631"/>
                    </a:cubicBezTo>
                    <a:cubicBezTo>
                      <a:pt x="4793" y="1631"/>
                      <a:pt x="4994" y="6354"/>
                      <a:pt x="5340" y="6380"/>
                    </a:cubicBezTo>
                    <a:cubicBezTo>
                      <a:pt x="5558" y="6396"/>
                      <a:pt x="6112" y="6469"/>
                      <a:pt x="6493" y="6469"/>
                    </a:cubicBezTo>
                    <a:cubicBezTo>
                      <a:pt x="6703" y="6469"/>
                      <a:pt x="6861" y="6447"/>
                      <a:pt x="6878" y="6380"/>
                    </a:cubicBezTo>
                    <a:cubicBezTo>
                      <a:pt x="6935" y="6191"/>
                      <a:pt x="6106" y="5532"/>
                      <a:pt x="6106" y="5532"/>
                    </a:cubicBezTo>
                    <a:cubicBezTo>
                      <a:pt x="6106" y="5532"/>
                      <a:pt x="6313" y="695"/>
                      <a:pt x="6106" y="463"/>
                    </a:cubicBezTo>
                    <a:cubicBezTo>
                      <a:pt x="5962" y="302"/>
                      <a:pt x="3734" y="1"/>
                      <a:pt x="20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3"/>
              <p:cNvSpPr/>
              <p:nvPr/>
            </p:nvSpPr>
            <p:spPr>
              <a:xfrm>
                <a:off x="1110337" y="1242314"/>
                <a:ext cx="39356" cy="55827"/>
              </a:xfrm>
              <a:custGeom>
                <a:avLst/>
                <a:gdLst/>
                <a:ahLst/>
                <a:cxnLst/>
                <a:rect l="l" t="t" r="r" b="b"/>
                <a:pathLst>
                  <a:path w="497" h="705" extrusionOk="0">
                    <a:moveTo>
                      <a:pt x="26" y="1"/>
                    </a:moveTo>
                    <a:lnTo>
                      <a:pt x="26" y="1"/>
                    </a:lnTo>
                    <a:cubicBezTo>
                      <a:pt x="26" y="1"/>
                      <a:pt x="1" y="409"/>
                      <a:pt x="32" y="422"/>
                    </a:cubicBezTo>
                    <a:cubicBezTo>
                      <a:pt x="64" y="428"/>
                      <a:pt x="466" y="704"/>
                      <a:pt x="466" y="704"/>
                    </a:cubicBezTo>
                    <a:lnTo>
                      <a:pt x="497" y="108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3"/>
              <p:cNvSpPr/>
              <p:nvPr/>
            </p:nvSpPr>
            <p:spPr>
              <a:xfrm>
                <a:off x="1165054" y="1326885"/>
                <a:ext cx="385008" cy="247777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3129" extrusionOk="0">
                    <a:moveTo>
                      <a:pt x="1389" y="0"/>
                    </a:moveTo>
                    <a:cubicBezTo>
                      <a:pt x="1257" y="0"/>
                      <a:pt x="1131" y="88"/>
                      <a:pt x="1087" y="214"/>
                    </a:cubicBezTo>
                    <a:lnTo>
                      <a:pt x="1" y="3128"/>
                    </a:lnTo>
                    <a:lnTo>
                      <a:pt x="3775" y="3128"/>
                    </a:lnTo>
                    <a:lnTo>
                      <a:pt x="4780" y="440"/>
                    </a:lnTo>
                    <a:cubicBezTo>
                      <a:pt x="4862" y="233"/>
                      <a:pt x="4705" y="0"/>
                      <a:pt x="4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3"/>
              <p:cNvSpPr/>
              <p:nvPr/>
            </p:nvSpPr>
            <p:spPr>
              <a:xfrm>
                <a:off x="1179466" y="1338842"/>
                <a:ext cx="366638" cy="235820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2978" extrusionOk="0">
                    <a:moveTo>
                      <a:pt x="1332" y="0"/>
                    </a:moveTo>
                    <a:cubicBezTo>
                      <a:pt x="1200" y="0"/>
                      <a:pt x="1075" y="88"/>
                      <a:pt x="1025" y="214"/>
                    </a:cubicBezTo>
                    <a:lnTo>
                      <a:pt x="1" y="2977"/>
                    </a:lnTo>
                    <a:lnTo>
                      <a:pt x="3593" y="2977"/>
                    </a:lnTo>
                    <a:lnTo>
                      <a:pt x="4598" y="289"/>
                    </a:lnTo>
                    <a:cubicBezTo>
                      <a:pt x="4630" y="214"/>
                      <a:pt x="4623" y="126"/>
                      <a:pt x="4592" y="57"/>
                    </a:cubicBezTo>
                    <a:cubicBezTo>
                      <a:pt x="4542" y="25"/>
                      <a:pt x="4479" y="0"/>
                      <a:pt x="44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3"/>
              <p:cNvSpPr/>
              <p:nvPr/>
            </p:nvSpPr>
            <p:spPr>
              <a:xfrm>
                <a:off x="1334195" y="1491987"/>
                <a:ext cx="260685" cy="385326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4866" extrusionOk="0">
                    <a:moveTo>
                      <a:pt x="1972" y="1"/>
                    </a:moveTo>
                    <a:cubicBezTo>
                      <a:pt x="1809" y="101"/>
                      <a:pt x="0" y="3706"/>
                      <a:pt x="19" y="3882"/>
                    </a:cubicBezTo>
                    <a:cubicBezTo>
                      <a:pt x="37" y="4048"/>
                      <a:pt x="1369" y="4865"/>
                      <a:pt x="1598" y="4865"/>
                    </a:cubicBezTo>
                    <a:cubicBezTo>
                      <a:pt x="1612" y="4865"/>
                      <a:pt x="1622" y="4862"/>
                      <a:pt x="1627" y="4856"/>
                    </a:cubicBezTo>
                    <a:cubicBezTo>
                      <a:pt x="1715" y="4749"/>
                      <a:pt x="1338" y="3775"/>
                      <a:pt x="1351" y="3644"/>
                    </a:cubicBezTo>
                    <a:cubicBezTo>
                      <a:pt x="1369" y="3499"/>
                      <a:pt x="3254" y="666"/>
                      <a:pt x="3266" y="503"/>
                    </a:cubicBezTo>
                    <a:cubicBezTo>
                      <a:pt x="3291" y="334"/>
                      <a:pt x="1972" y="1"/>
                      <a:pt x="19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3"/>
              <p:cNvSpPr/>
              <p:nvPr/>
            </p:nvSpPr>
            <p:spPr>
              <a:xfrm>
                <a:off x="1084998" y="1279611"/>
                <a:ext cx="63271" cy="526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65" extrusionOk="0">
                    <a:moveTo>
                      <a:pt x="691" y="1"/>
                    </a:moveTo>
                    <a:lnTo>
                      <a:pt x="0" y="327"/>
                    </a:lnTo>
                    <a:cubicBezTo>
                      <a:pt x="0" y="327"/>
                      <a:pt x="426" y="665"/>
                      <a:pt x="612" y="665"/>
                    </a:cubicBezTo>
                    <a:cubicBezTo>
                      <a:pt x="631" y="665"/>
                      <a:pt x="647" y="661"/>
                      <a:pt x="660" y="654"/>
                    </a:cubicBezTo>
                    <a:cubicBezTo>
                      <a:pt x="798" y="579"/>
                      <a:pt x="691" y="1"/>
                      <a:pt x="6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3"/>
              <p:cNvSpPr/>
              <p:nvPr/>
            </p:nvSpPr>
            <p:spPr>
              <a:xfrm>
                <a:off x="994013" y="997551"/>
                <a:ext cx="238749" cy="323796"/>
              </a:xfrm>
              <a:custGeom>
                <a:avLst/>
                <a:gdLst/>
                <a:ahLst/>
                <a:cxnLst/>
                <a:rect l="l" t="t" r="r" b="b"/>
                <a:pathLst>
                  <a:path w="3015" h="4089" extrusionOk="0">
                    <a:moveTo>
                      <a:pt x="1876" y="0"/>
                    </a:moveTo>
                    <a:cubicBezTo>
                      <a:pt x="1781" y="0"/>
                      <a:pt x="1677" y="10"/>
                      <a:pt x="1564" y="33"/>
                    </a:cubicBezTo>
                    <a:cubicBezTo>
                      <a:pt x="565" y="228"/>
                      <a:pt x="302" y="441"/>
                      <a:pt x="151" y="1145"/>
                    </a:cubicBezTo>
                    <a:cubicBezTo>
                      <a:pt x="0" y="1854"/>
                      <a:pt x="170" y="2244"/>
                      <a:pt x="157" y="2294"/>
                    </a:cubicBezTo>
                    <a:cubicBezTo>
                      <a:pt x="156" y="2297"/>
                      <a:pt x="158" y="2299"/>
                      <a:pt x="161" y="2299"/>
                    </a:cubicBezTo>
                    <a:cubicBezTo>
                      <a:pt x="203" y="2299"/>
                      <a:pt x="555" y="2072"/>
                      <a:pt x="593" y="2072"/>
                    </a:cubicBezTo>
                    <a:cubicBezTo>
                      <a:pt x="596" y="2072"/>
                      <a:pt x="597" y="2073"/>
                      <a:pt x="597" y="2074"/>
                    </a:cubicBezTo>
                    <a:cubicBezTo>
                      <a:pt x="597" y="2106"/>
                      <a:pt x="848" y="3582"/>
                      <a:pt x="848" y="3582"/>
                    </a:cubicBezTo>
                    <a:cubicBezTo>
                      <a:pt x="848" y="3582"/>
                      <a:pt x="1554" y="4088"/>
                      <a:pt x="1703" y="4088"/>
                    </a:cubicBezTo>
                    <a:cubicBezTo>
                      <a:pt x="1710" y="4088"/>
                      <a:pt x="1716" y="4087"/>
                      <a:pt x="1721" y="4084"/>
                    </a:cubicBezTo>
                    <a:cubicBezTo>
                      <a:pt x="1809" y="4021"/>
                      <a:pt x="1564" y="2778"/>
                      <a:pt x="1564" y="2778"/>
                    </a:cubicBezTo>
                    <a:lnTo>
                      <a:pt x="1564" y="2778"/>
                    </a:lnTo>
                    <a:cubicBezTo>
                      <a:pt x="1564" y="2778"/>
                      <a:pt x="2091" y="2941"/>
                      <a:pt x="2345" y="2941"/>
                    </a:cubicBezTo>
                    <a:cubicBezTo>
                      <a:pt x="2399" y="2941"/>
                      <a:pt x="2440" y="2933"/>
                      <a:pt x="2462" y="2916"/>
                    </a:cubicBezTo>
                    <a:cubicBezTo>
                      <a:pt x="2575" y="2815"/>
                      <a:pt x="3015" y="1635"/>
                      <a:pt x="2808" y="617"/>
                    </a:cubicBezTo>
                    <a:cubicBezTo>
                      <a:pt x="2808" y="617"/>
                      <a:pt x="2615" y="0"/>
                      <a:pt x="1876" y="0"/>
                    </a:cubicBezTo>
                    <a:close/>
                  </a:path>
                </a:pathLst>
              </a:custGeom>
              <a:solidFill>
                <a:srgbClr val="FFD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3"/>
              <p:cNvSpPr/>
              <p:nvPr/>
            </p:nvSpPr>
            <p:spPr>
              <a:xfrm>
                <a:off x="936366" y="920583"/>
                <a:ext cx="317303" cy="276759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495" extrusionOk="0">
                    <a:moveTo>
                      <a:pt x="2882" y="0"/>
                    </a:moveTo>
                    <a:cubicBezTo>
                      <a:pt x="2882" y="0"/>
                      <a:pt x="2518" y="145"/>
                      <a:pt x="2198" y="258"/>
                    </a:cubicBezTo>
                    <a:cubicBezTo>
                      <a:pt x="1903" y="358"/>
                      <a:pt x="1519" y="352"/>
                      <a:pt x="1293" y="477"/>
                    </a:cubicBezTo>
                    <a:cubicBezTo>
                      <a:pt x="1099" y="584"/>
                      <a:pt x="1030" y="766"/>
                      <a:pt x="1030" y="766"/>
                    </a:cubicBezTo>
                    <a:cubicBezTo>
                      <a:pt x="1030" y="766"/>
                      <a:pt x="1078" y="382"/>
                      <a:pt x="940" y="382"/>
                    </a:cubicBezTo>
                    <a:cubicBezTo>
                      <a:pt x="929" y="382"/>
                      <a:pt x="917" y="385"/>
                      <a:pt x="904" y="389"/>
                    </a:cubicBezTo>
                    <a:cubicBezTo>
                      <a:pt x="885" y="603"/>
                      <a:pt x="646" y="886"/>
                      <a:pt x="533" y="1149"/>
                    </a:cubicBezTo>
                    <a:cubicBezTo>
                      <a:pt x="439" y="1369"/>
                      <a:pt x="477" y="1608"/>
                      <a:pt x="477" y="1608"/>
                    </a:cubicBezTo>
                    <a:cubicBezTo>
                      <a:pt x="477" y="1608"/>
                      <a:pt x="381" y="1592"/>
                      <a:pt x="279" y="1592"/>
                    </a:cubicBezTo>
                    <a:cubicBezTo>
                      <a:pt x="177" y="1592"/>
                      <a:pt x="69" y="1608"/>
                      <a:pt x="43" y="1671"/>
                    </a:cubicBezTo>
                    <a:cubicBezTo>
                      <a:pt x="0" y="1794"/>
                      <a:pt x="438" y="2186"/>
                      <a:pt x="421" y="2186"/>
                    </a:cubicBezTo>
                    <a:cubicBezTo>
                      <a:pt x="421" y="2186"/>
                      <a:pt x="421" y="2186"/>
                      <a:pt x="420" y="2186"/>
                    </a:cubicBezTo>
                    <a:cubicBezTo>
                      <a:pt x="420" y="2186"/>
                      <a:pt x="419" y="2186"/>
                      <a:pt x="418" y="2186"/>
                    </a:cubicBezTo>
                    <a:cubicBezTo>
                      <a:pt x="378" y="2186"/>
                      <a:pt x="151" y="2314"/>
                      <a:pt x="163" y="2424"/>
                    </a:cubicBezTo>
                    <a:cubicBezTo>
                      <a:pt x="182" y="2531"/>
                      <a:pt x="527" y="2688"/>
                      <a:pt x="527" y="2688"/>
                    </a:cubicBezTo>
                    <a:cubicBezTo>
                      <a:pt x="527" y="2688"/>
                      <a:pt x="376" y="2990"/>
                      <a:pt x="433" y="3078"/>
                    </a:cubicBezTo>
                    <a:cubicBezTo>
                      <a:pt x="450" y="3107"/>
                      <a:pt x="487" y="3117"/>
                      <a:pt x="529" y="3117"/>
                    </a:cubicBezTo>
                    <a:cubicBezTo>
                      <a:pt x="612" y="3117"/>
                      <a:pt x="716" y="3078"/>
                      <a:pt x="716" y="3078"/>
                    </a:cubicBezTo>
                    <a:lnTo>
                      <a:pt x="716" y="3078"/>
                    </a:lnTo>
                    <a:cubicBezTo>
                      <a:pt x="716" y="3078"/>
                      <a:pt x="665" y="3404"/>
                      <a:pt x="778" y="3461"/>
                    </a:cubicBezTo>
                    <a:cubicBezTo>
                      <a:pt x="829" y="3488"/>
                      <a:pt x="965" y="3495"/>
                      <a:pt x="1095" y="3495"/>
                    </a:cubicBezTo>
                    <a:cubicBezTo>
                      <a:pt x="1239" y="3495"/>
                      <a:pt x="1375" y="3486"/>
                      <a:pt x="1375" y="3486"/>
                    </a:cubicBezTo>
                    <a:lnTo>
                      <a:pt x="1312" y="2952"/>
                    </a:lnTo>
                    <a:cubicBezTo>
                      <a:pt x="1312" y="2952"/>
                      <a:pt x="1304" y="2953"/>
                      <a:pt x="1289" y="2953"/>
                    </a:cubicBezTo>
                    <a:cubicBezTo>
                      <a:pt x="1189" y="2953"/>
                      <a:pt x="804" y="2924"/>
                      <a:pt x="847" y="2481"/>
                    </a:cubicBezTo>
                    <a:cubicBezTo>
                      <a:pt x="878" y="2208"/>
                      <a:pt x="1011" y="2145"/>
                      <a:pt x="1128" y="2145"/>
                    </a:cubicBezTo>
                    <a:cubicBezTo>
                      <a:pt x="1229" y="2145"/>
                      <a:pt x="1318" y="2192"/>
                      <a:pt x="1318" y="2192"/>
                    </a:cubicBezTo>
                    <a:cubicBezTo>
                      <a:pt x="1318" y="2192"/>
                      <a:pt x="1413" y="2826"/>
                      <a:pt x="1494" y="2833"/>
                    </a:cubicBezTo>
                    <a:cubicBezTo>
                      <a:pt x="1499" y="2833"/>
                      <a:pt x="1504" y="2833"/>
                      <a:pt x="1509" y="2833"/>
                    </a:cubicBezTo>
                    <a:cubicBezTo>
                      <a:pt x="1578" y="2833"/>
                      <a:pt x="1641" y="2791"/>
                      <a:pt x="1670" y="2738"/>
                    </a:cubicBezTo>
                    <a:cubicBezTo>
                      <a:pt x="1695" y="2682"/>
                      <a:pt x="1702" y="2066"/>
                      <a:pt x="1702" y="1897"/>
                    </a:cubicBezTo>
                    <a:cubicBezTo>
                      <a:pt x="1714" y="1734"/>
                      <a:pt x="1915" y="1288"/>
                      <a:pt x="2135" y="1231"/>
                    </a:cubicBezTo>
                    <a:cubicBezTo>
                      <a:pt x="2145" y="1229"/>
                      <a:pt x="2166" y="1228"/>
                      <a:pt x="2194" y="1228"/>
                    </a:cubicBezTo>
                    <a:cubicBezTo>
                      <a:pt x="2352" y="1228"/>
                      <a:pt x="2756" y="1258"/>
                      <a:pt x="2980" y="1258"/>
                    </a:cubicBezTo>
                    <a:cubicBezTo>
                      <a:pt x="3042" y="1258"/>
                      <a:pt x="3090" y="1256"/>
                      <a:pt x="3115" y="1250"/>
                    </a:cubicBezTo>
                    <a:cubicBezTo>
                      <a:pt x="3119" y="1249"/>
                      <a:pt x="3122" y="1249"/>
                      <a:pt x="3126" y="1249"/>
                    </a:cubicBezTo>
                    <a:cubicBezTo>
                      <a:pt x="3244" y="1249"/>
                      <a:pt x="3409" y="1587"/>
                      <a:pt x="3474" y="1587"/>
                    </a:cubicBezTo>
                    <a:cubicBezTo>
                      <a:pt x="3478" y="1587"/>
                      <a:pt x="3482" y="1586"/>
                      <a:pt x="3485" y="1583"/>
                    </a:cubicBezTo>
                    <a:cubicBezTo>
                      <a:pt x="3611" y="1489"/>
                      <a:pt x="3542" y="1319"/>
                      <a:pt x="3542" y="1319"/>
                    </a:cubicBezTo>
                    <a:lnTo>
                      <a:pt x="3542" y="1319"/>
                    </a:lnTo>
                    <a:cubicBezTo>
                      <a:pt x="3542" y="1319"/>
                      <a:pt x="3606" y="1335"/>
                      <a:pt x="3671" y="1335"/>
                    </a:cubicBezTo>
                    <a:cubicBezTo>
                      <a:pt x="3735" y="1335"/>
                      <a:pt x="3799" y="1319"/>
                      <a:pt x="3799" y="1256"/>
                    </a:cubicBezTo>
                    <a:cubicBezTo>
                      <a:pt x="3799" y="1131"/>
                      <a:pt x="3391" y="905"/>
                      <a:pt x="3391" y="905"/>
                    </a:cubicBezTo>
                    <a:cubicBezTo>
                      <a:pt x="3391" y="905"/>
                      <a:pt x="4007" y="905"/>
                      <a:pt x="3982" y="722"/>
                    </a:cubicBezTo>
                    <a:cubicBezTo>
                      <a:pt x="3713" y="699"/>
                      <a:pt x="3366" y="519"/>
                      <a:pt x="3074" y="519"/>
                    </a:cubicBezTo>
                    <a:cubicBezTo>
                      <a:pt x="2970" y="519"/>
                      <a:pt x="2872" y="542"/>
                      <a:pt x="2788" y="603"/>
                    </a:cubicBezTo>
                    <a:cubicBezTo>
                      <a:pt x="2977" y="402"/>
                      <a:pt x="2882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3"/>
              <p:cNvSpPr/>
              <p:nvPr/>
            </p:nvSpPr>
            <p:spPr>
              <a:xfrm>
                <a:off x="1036219" y="1234396"/>
                <a:ext cx="66280" cy="82592"/>
              </a:xfrm>
              <a:custGeom>
                <a:avLst/>
                <a:gdLst/>
                <a:ahLst/>
                <a:cxnLst/>
                <a:rect l="l" t="t" r="r" b="b"/>
                <a:pathLst>
                  <a:path w="837" h="1043" extrusionOk="0">
                    <a:moveTo>
                      <a:pt x="76" y="0"/>
                    </a:moveTo>
                    <a:lnTo>
                      <a:pt x="1" y="283"/>
                    </a:lnTo>
                    <a:lnTo>
                      <a:pt x="648" y="1043"/>
                    </a:lnTo>
                    <a:cubicBezTo>
                      <a:pt x="648" y="1043"/>
                      <a:pt x="836" y="321"/>
                      <a:pt x="773" y="314"/>
                    </a:cubicBezTo>
                    <a:cubicBezTo>
                      <a:pt x="711" y="308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3"/>
              <p:cNvSpPr/>
              <p:nvPr/>
            </p:nvSpPr>
            <p:spPr>
              <a:xfrm>
                <a:off x="1172023" y="1070244"/>
                <a:ext cx="23439" cy="71189"/>
              </a:xfrm>
              <a:custGeom>
                <a:avLst/>
                <a:gdLst/>
                <a:ahLst/>
                <a:cxnLst/>
                <a:rect l="l" t="t" r="r" b="b"/>
                <a:pathLst>
                  <a:path w="296" h="899" extrusionOk="0">
                    <a:moveTo>
                      <a:pt x="1" y="1"/>
                    </a:moveTo>
                    <a:cubicBezTo>
                      <a:pt x="1" y="1"/>
                      <a:pt x="7" y="20"/>
                      <a:pt x="7" y="32"/>
                    </a:cubicBezTo>
                    <a:cubicBezTo>
                      <a:pt x="13" y="57"/>
                      <a:pt x="19" y="101"/>
                      <a:pt x="38" y="151"/>
                    </a:cubicBezTo>
                    <a:cubicBezTo>
                      <a:pt x="63" y="246"/>
                      <a:pt x="107" y="377"/>
                      <a:pt x="164" y="503"/>
                    </a:cubicBezTo>
                    <a:cubicBezTo>
                      <a:pt x="183" y="534"/>
                      <a:pt x="195" y="566"/>
                      <a:pt x="220" y="597"/>
                    </a:cubicBezTo>
                    <a:lnTo>
                      <a:pt x="227" y="616"/>
                    </a:lnTo>
                    <a:cubicBezTo>
                      <a:pt x="233" y="622"/>
                      <a:pt x="233" y="622"/>
                      <a:pt x="233" y="629"/>
                    </a:cubicBezTo>
                    <a:cubicBezTo>
                      <a:pt x="246" y="635"/>
                      <a:pt x="246" y="654"/>
                      <a:pt x="233" y="660"/>
                    </a:cubicBezTo>
                    <a:cubicBezTo>
                      <a:pt x="214" y="710"/>
                      <a:pt x="170" y="754"/>
                      <a:pt x="133" y="786"/>
                    </a:cubicBezTo>
                    <a:cubicBezTo>
                      <a:pt x="95" y="817"/>
                      <a:pt x="63" y="848"/>
                      <a:pt x="38" y="867"/>
                    </a:cubicBezTo>
                    <a:cubicBezTo>
                      <a:pt x="13" y="886"/>
                      <a:pt x="1" y="899"/>
                      <a:pt x="1" y="899"/>
                    </a:cubicBezTo>
                    <a:cubicBezTo>
                      <a:pt x="1" y="899"/>
                      <a:pt x="13" y="899"/>
                      <a:pt x="45" y="880"/>
                    </a:cubicBezTo>
                    <a:cubicBezTo>
                      <a:pt x="70" y="874"/>
                      <a:pt x="107" y="855"/>
                      <a:pt x="158" y="823"/>
                    </a:cubicBezTo>
                    <a:cubicBezTo>
                      <a:pt x="183" y="811"/>
                      <a:pt x="202" y="792"/>
                      <a:pt x="227" y="773"/>
                    </a:cubicBezTo>
                    <a:cubicBezTo>
                      <a:pt x="252" y="754"/>
                      <a:pt x="277" y="729"/>
                      <a:pt x="290" y="691"/>
                    </a:cubicBezTo>
                    <a:cubicBezTo>
                      <a:pt x="296" y="673"/>
                      <a:pt x="296" y="654"/>
                      <a:pt x="296" y="629"/>
                    </a:cubicBezTo>
                    <a:cubicBezTo>
                      <a:pt x="296" y="622"/>
                      <a:pt x="296" y="616"/>
                      <a:pt x="290" y="597"/>
                    </a:cubicBezTo>
                    <a:cubicBezTo>
                      <a:pt x="283" y="578"/>
                      <a:pt x="283" y="578"/>
                      <a:pt x="277" y="572"/>
                    </a:cubicBezTo>
                    <a:cubicBezTo>
                      <a:pt x="258" y="553"/>
                      <a:pt x="246" y="522"/>
                      <a:pt x="227" y="490"/>
                    </a:cubicBezTo>
                    <a:cubicBezTo>
                      <a:pt x="170" y="371"/>
                      <a:pt x="126" y="246"/>
                      <a:pt x="76" y="151"/>
                    </a:cubicBezTo>
                    <a:cubicBezTo>
                      <a:pt x="51" y="101"/>
                      <a:pt x="38" y="63"/>
                      <a:pt x="19" y="38"/>
                    </a:cubicBezTo>
                    <a:cubicBezTo>
                      <a:pt x="7" y="2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3"/>
              <p:cNvSpPr/>
              <p:nvPr/>
            </p:nvSpPr>
            <p:spPr>
              <a:xfrm>
                <a:off x="1109545" y="1047280"/>
                <a:ext cx="44662" cy="2534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320" extrusionOk="0">
                    <a:moveTo>
                      <a:pt x="422" y="0"/>
                    </a:moveTo>
                    <a:cubicBezTo>
                      <a:pt x="356" y="0"/>
                      <a:pt x="288" y="27"/>
                      <a:pt x="237" y="58"/>
                    </a:cubicBezTo>
                    <a:cubicBezTo>
                      <a:pt x="143" y="108"/>
                      <a:pt x="74" y="196"/>
                      <a:pt x="11" y="284"/>
                    </a:cubicBezTo>
                    <a:cubicBezTo>
                      <a:pt x="1" y="304"/>
                      <a:pt x="18" y="320"/>
                      <a:pt x="35" y="320"/>
                    </a:cubicBezTo>
                    <a:cubicBezTo>
                      <a:pt x="40" y="320"/>
                      <a:pt x="44" y="318"/>
                      <a:pt x="48" y="316"/>
                    </a:cubicBezTo>
                    <a:cubicBezTo>
                      <a:pt x="124" y="253"/>
                      <a:pt x="193" y="196"/>
                      <a:pt x="281" y="165"/>
                    </a:cubicBezTo>
                    <a:cubicBezTo>
                      <a:pt x="356" y="134"/>
                      <a:pt x="438" y="159"/>
                      <a:pt x="513" y="134"/>
                    </a:cubicBezTo>
                    <a:cubicBezTo>
                      <a:pt x="564" y="121"/>
                      <a:pt x="564" y="64"/>
                      <a:pt x="532" y="33"/>
                    </a:cubicBezTo>
                    <a:cubicBezTo>
                      <a:pt x="499" y="10"/>
                      <a:pt x="461" y="0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3"/>
              <p:cNvSpPr/>
              <p:nvPr/>
            </p:nvSpPr>
            <p:spPr>
              <a:xfrm>
                <a:off x="1174002" y="1046646"/>
                <a:ext cx="35872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93" extrusionOk="0">
                    <a:moveTo>
                      <a:pt x="185" y="0"/>
                    </a:moveTo>
                    <a:cubicBezTo>
                      <a:pt x="128" y="0"/>
                      <a:pt x="74" y="13"/>
                      <a:pt x="32" y="41"/>
                    </a:cubicBezTo>
                    <a:cubicBezTo>
                      <a:pt x="7" y="54"/>
                      <a:pt x="1" y="98"/>
                      <a:pt x="32" y="104"/>
                    </a:cubicBezTo>
                    <a:cubicBezTo>
                      <a:pt x="95" y="135"/>
                      <a:pt x="158" y="116"/>
                      <a:pt x="227" y="129"/>
                    </a:cubicBezTo>
                    <a:cubicBezTo>
                      <a:pt x="296" y="135"/>
                      <a:pt x="378" y="160"/>
                      <a:pt x="440" y="186"/>
                    </a:cubicBezTo>
                    <a:cubicBezTo>
                      <a:pt x="443" y="190"/>
                      <a:pt x="445" y="192"/>
                      <a:pt x="447" y="192"/>
                    </a:cubicBezTo>
                    <a:cubicBezTo>
                      <a:pt x="451" y="192"/>
                      <a:pt x="453" y="187"/>
                      <a:pt x="453" y="179"/>
                    </a:cubicBezTo>
                    <a:cubicBezTo>
                      <a:pt x="436" y="63"/>
                      <a:pt x="307" y="0"/>
                      <a:pt x="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3"/>
              <p:cNvSpPr/>
              <p:nvPr/>
            </p:nvSpPr>
            <p:spPr>
              <a:xfrm>
                <a:off x="1142724" y="1082438"/>
                <a:ext cx="8473" cy="28428"/>
              </a:xfrm>
              <a:custGeom>
                <a:avLst/>
                <a:gdLst/>
                <a:ahLst/>
                <a:cxnLst/>
                <a:rect l="l" t="t" r="r" b="b"/>
                <a:pathLst>
                  <a:path w="107" h="359" extrusionOk="0">
                    <a:moveTo>
                      <a:pt x="44" y="0"/>
                    </a:moveTo>
                    <a:cubicBezTo>
                      <a:pt x="31" y="0"/>
                      <a:pt x="19" y="10"/>
                      <a:pt x="19" y="29"/>
                    </a:cubicBezTo>
                    <a:cubicBezTo>
                      <a:pt x="19" y="123"/>
                      <a:pt x="0" y="255"/>
                      <a:pt x="38" y="343"/>
                    </a:cubicBezTo>
                    <a:cubicBezTo>
                      <a:pt x="45" y="354"/>
                      <a:pt x="55" y="359"/>
                      <a:pt x="65" y="359"/>
                    </a:cubicBezTo>
                    <a:cubicBezTo>
                      <a:pt x="83" y="359"/>
                      <a:pt x="101" y="344"/>
                      <a:pt x="101" y="324"/>
                    </a:cubicBezTo>
                    <a:cubicBezTo>
                      <a:pt x="107" y="280"/>
                      <a:pt x="94" y="230"/>
                      <a:pt x="88" y="192"/>
                    </a:cubicBezTo>
                    <a:cubicBezTo>
                      <a:pt x="75" y="136"/>
                      <a:pt x="69" y="79"/>
                      <a:pt x="69" y="29"/>
                    </a:cubicBezTo>
                    <a:cubicBezTo>
                      <a:pt x="69" y="10"/>
                      <a:pt x="57" y="0"/>
                      <a:pt x="44" y="0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3"/>
              <p:cNvSpPr/>
              <p:nvPr/>
            </p:nvSpPr>
            <p:spPr>
              <a:xfrm>
                <a:off x="1192453" y="1078479"/>
                <a:ext cx="9027" cy="30566"/>
              </a:xfrm>
              <a:custGeom>
                <a:avLst/>
                <a:gdLst/>
                <a:ahLst/>
                <a:cxnLst/>
                <a:rect l="l" t="t" r="r" b="b"/>
                <a:pathLst>
                  <a:path w="114" h="386" extrusionOk="0">
                    <a:moveTo>
                      <a:pt x="59" y="0"/>
                    </a:moveTo>
                    <a:cubicBezTo>
                      <a:pt x="44" y="0"/>
                      <a:pt x="28" y="10"/>
                      <a:pt x="25" y="28"/>
                    </a:cubicBezTo>
                    <a:cubicBezTo>
                      <a:pt x="19" y="135"/>
                      <a:pt x="0" y="273"/>
                      <a:pt x="50" y="368"/>
                    </a:cubicBezTo>
                    <a:cubicBezTo>
                      <a:pt x="56" y="380"/>
                      <a:pt x="68" y="386"/>
                      <a:pt x="78" y="386"/>
                    </a:cubicBezTo>
                    <a:cubicBezTo>
                      <a:pt x="90" y="386"/>
                      <a:pt x="101" y="378"/>
                      <a:pt x="101" y="361"/>
                    </a:cubicBezTo>
                    <a:cubicBezTo>
                      <a:pt x="113" y="305"/>
                      <a:pt x="94" y="261"/>
                      <a:pt x="94" y="204"/>
                    </a:cubicBezTo>
                    <a:cubicBezTo>
                      <a:pt x="88" y="148"/>
                      <a:pt x="88" y="85"/>
                      <a:pt x="88" y="28"/>
                    </a:cubicBezTo>
                    <a:cubicBezTo>
                      <a:pt x="88" y="10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3"/>
              <p:cNvSpPr/>
              <p:nvPr/>
            </p:nvSpPr>
            <p:spPr>
              <a:xfrm>
                <a:off x="1127045" y="1147054"/>
                <a:ext cx="36109" cy="2534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320" extrusionOk="0">
                    <a:moveTo>
                      <a:pt x="36" y="1"/>
                    </a:moveTo>
                    <a:cubicBezTo>
                      <a:pt x="18" y="1"/>
                      <a:pt x="1" y="20"/>
                      <a:pt x="16" y="36"/>
                    </a:cubicBezTo>
                    <a:cubicBezTo>
                      <a:pt x="135" y="155"/>
                      <a:pt x="273" y="274"/>
                      <a:pt x="443" y="318"/>
                    </a:cubicBezTo>
                    <a:cubicBezTo>
                      <a:pt x="444" y="319"/>
                      <a:pt x="446" y="319"/>
                      <a:pt x="447" y="319"/>
                    </a:cubicBezTo>
                    <a:cubicBezTo>
                      <a:pt x="455" y="319"/>
                      <a:pt x="455" y="299"/>
                      <a:pt x="449" y="293"/>
                    </a:cubicBezTo>
                    <a:cubicBezTo>
                      <a:pt x="311" y="199"/>
                      <a:pt x="167" y="123"/>
                      <a:pt x="47" y="4"/>
                    </a:cubicBezTo>
                    <a:cubicBezTo>
                      <a:pt x="44" y="2"/>
                      <a:pt x="40" y="1"/>
                      <a:pt x="36" y="1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3"/>
              <p:cNvSpPr/>
              <p:nvPr/>
            </p:nvSpPr>
            <p:spPr>
              <a:xfrm>
                <a:off x="1012939" y="1109361"/>
                <a:ext cx="49571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93" extrusionOk="0">
                    <a:moveTo>
                      <a:pt x="365" y="0"/>
                    </a:moveTo>
                    <a:cubicBezTo>
                      <a:pt x="229" y="0"/>
                      <a:pt x="80" y="73"/>
                      <a:pt x="6" y="172"/>
                    </a:cubicBezTo>
                    <a:cubicBezTo>
                      <a:pt x="1" y="178"/>
                      <a:pt x="18" y="192"/>
                      <a:pt x="28" y="192"/>
                    </a:cubicBezTo>
                    <a:cubicBezTo>
                      <a:pt x="29" y="192"/>
                      <a:pt x="30" y="192"/>
                      <a:pt x="31" y="191"/>
                    </a:cubicBezTo>
                    <a:cubicBezTo>
                      <a:pt x="133" y="104"/>
                      <a:pt x="238" y="47"/>
                      <a:pt x="344" y="47"/>
                    </a:cubicBezTo>
                    <a:cubicBezTo>
                      <a:pt x="429" y="47"/>
                      <a:pt x="513" y="83"/>
                      <a:pt x="596" y="166"/>
                    </a:cubicBezTo>
                    <a:cubicBezTo>
                      <a:pt x="600" y="172"/>
                      <a:pt x="605" y="174"/>
                      <a:pt x="609" y="174"/>
                    </a:cubicBezTo>
                    <a:cubicBezTo>
                      <a:pt x="618" y="174"/>
                      <a:pt x="626" y="162"/>
                      <a:pt x="622" y="154"/>
                    </a:cubicBezTo>
                    <a:cubicBezTo>
                      <a:pt x="569" y="44"/>
                      <a:pt x="471" y="0"/>
                      <a:pt x="365" y="0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3"/>
              <p:cNvSpPr/>
              <p:nvPr/>
            </p:nvSpPr>
            <p:spPr>
              <a:xfrm>
                <a:off x="1033289" y="1108649"/>
                <a:ext cx="6493" cy="20351"/>
              </a:xfrm>
              <a:custGeom>
                <a:avLst/>
                <a:gdLst/>
                <a:ahLst/>
                <a:cxnLst/>
                <a:rect l="l" t="t" r="r" b="b"/>
                <a:pathLst>
                  <a:path w="82" h="257" extrusionOk="0">
                    <a:moveTo>
                      <a:pt x="70" y="0"/>
                    </a:moveTo>
                    <a:cubicBezTo>
                      <a:pt x="68" y="0"/>
                      <a:pt x="65" y="2"/>
                      <a:pt x="63" y="5"/>
                    </a:cubicBezTo>
                    <a:cubicBezTo>
                      <a:pt x="13" y="75"/>
                      <a:pt x="0" y="150"/>
                      <a:pt x="0" y="238"/>
                    </a:cubicBezTo>
                    <a:cubicBezTo>
                      <a:pt x="0" y="250"/>
                      <a:pt x="10" y="257"/>
                      <a:pt x="19" y="257"/>
                    </a:cubicBezTo>
                    <a:cubicBezTo>
                      <a:pt x="29" y="257"/>
                      <a:pt x="38" y="250"/>
                      <a:pt x="38" y="238"/>
                    </a:cubicBezTo>
                    <a:cubicBezTo>
                      <a:pt x="38" y="163"/>
                      <a:pt x="63" y="87"/>
                      <a:pt x="82" y="12"/>
                    </a:cubicBezTo>
                    <a:cubicBezTo>
                      <a:pt x="82" y="7"/>
                      <a:pt x="76" y="0"/>
                      <a:pt x="70" y="0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3"/>
              <p:cNvSpPr/>
              <p:nvPr/>
            </p:nvSpPr>
            <p:spPr>
              <a:xfrm>
                <a:off x="1341163" y="1428084"/>
                <a:ext cx="70635" cy="7895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97" extrusionOk="0">
                    <a:moveTo>
                      <a:pt x="544" y="1"/>
                    </a:moveTo>
                    <a:cubicBezTo>
                      <a:pt x="383" y="1"/>
                      <a:pt x="206" y="145"/>
                      <a:pt x="113" y="362"/>
                    </a:cubicBezTo>
                    <a:cubicBezTo>
                      <a:pt x="0" y="626"/>
                      <a:pt x="63" y="902"/>
                      <a:pt x="245" y="977"/>
                    </a:cubicBezTo>
                    <a:cubicBezTo>
                      <a:pt x="277" y="990"/>
                      <a:pt x="310" y="997"/>
                      <a:pt x="344" y="997"/>
                    </a:cubicBezTo>
                    <a:cubicBezTo>
                      <a:pt x="507" y="997"/>
                      <a:pt x="686" y="856"/>
                      <a:pt x="779" y="638"/>
                    </a:cubicBezTo>
                    <a:cubicBezTo>
                      <a:pt x="892" y="374"/>
                      <a:pt x="829" y="98"/>
                      <a:pt x="647" y="23"/>
                    </a:cubicBezTo>
                    <a:cubicBezTo>
                      <a:pt x="614" y="8"/>
                      <a:pt x="580" y="1"/>
                      <a:pt x="5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3"/>
              <p:cNvSpPr/>
              <p:nvPr/>
            </p:nvSpPr>
            <p:spPr>
              <a:xfrm>
                <a:off x="1789751" y="1057811"/>
                <a:ext cx="217923" cy="246272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3110" extrusionOk="0">
                    <a:moveTo>
                      <a:pt x="1383" y="1"/>
                    </a:moveTo>
                    <a:cubicBezTo>
                      <a:pt x="1381" y="1"/>
                      <a:pt x="1378" y="1"/>
                      <a:pt x="1376" y="1"/>
                    </a:cubicBezTo>
                    <a:cubicBezTo>
                      <a:pt x="616" y="1"/>
                      <a:pt x="0" y="974"/>
                      <a:pt x="0" y="1734"/>
                    </a:cubicBezTo>
                    <a:cubicBezTo>
                      <a:pt x="0" y="2500"/>
                      <a:pt x="616" y="3110"/>
                      <a:pt x="1376" y="3110"/>
                    </a:cubicBezTo>
                    <a:cubicBezTo>
                      <a:pt x="2136" y="3110"/>
                      <a:pt x="2751" y="2500"/>
                      <a:pt x="2751" y="1734"/>
                    </a:cubicBezTo>
                    <a:cubicBezTo>
                      <a:pt x="2751" y="977"/>
                      <a:pt x="2140" y="1"/>
                      <a:pt x="13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3"/>
              <p:cNvSpPr/>
              <p:nvPr/>
            </p:nvSpPr>
            <p:spPr>
              <a:xfrm>
                <a:off x="1751425" y="1199554"/>
                <a:ext cx="291013" cy="365607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4617" extrusionOk="0">
                    <a:moveTo>
                      <a:pt x="1835" y="1"/>
                    </a:moveTo>
                    <a:cubicBezTo>
                      <a:pt x="1822" y="1"/>
                      <a:pt x="1803" y="7"/>
                      <a:pt x="1778" y="7"/>
                    </a:cubicBezTo>
                    <a:cubicBezTo>
                      <a:pt x="1489" y="51"/>
                      <a:pt x="723" y="176"/>
                      <a:pt x="396" y="509"/>
                    </a:cubicBezTo>
                    <a:cubicBezTo>
                      <a:pt x="1" y="936"/>
                      <a:pt x="422" y="1816"/>
                      <a:pt x="422" y="1816"/>
                    </a:cubicBezTo>
                    <a:cubicBezTo>
                      <a:pt x="422" y="1816"/>
                      <a:pt x="440" y="2281"/>
                      <a:pt x="666" y="2513"/>
                    </a:cubicBezTo>
                    <a:cubicBezTo>
                      <a:pt x="761" y="3003"/>
                      <a:pt x="773" y="3618"/>
                      <a:pt x="773" y="3769"/>
                    </a:cubicBezTo>
                    <a:cubicBezTo>
                      <a:pt x="773" y="3926"/>
                      <a:pt x="566" y="4202"/>
                      <a:pt x="390" y="4617"/>
                    </a:cubicBezTo>
                    <a:lnTo>
                      <a:pt x="3286" y="4617"/>
                    </a:lnTo>
                    <a:cubicBezTo>
                      <a:pt x="3116" y="4202"/>
                      <a:pt x="2902" y="3926"/>
                      <a:pt x="2902" y="3769"/>
                    </a:cubicBezTo>
                    <a:cubicBezTo>
                      <a:pt x="2902" y="3700"/>
                      <a:pt x="3028" y="2990"/>
                      <a:pt x="3122" y="2488"/>
                    </a:cubicBezTo>
                    <a:cubicBezTo>
                      <a:pt x="3298" y="2017"/>
                      <a:pt x="3311" y="1885"/>
                      <a:pt x="3311" y="1885"/>
                    </a:cubicBezTo>
                    <a:cubicBezTo>
                      <a:pt x="3311" y="1885"/>
                      <a:pt x="3675" y="936"/>
                      <a:pt x="3273" y="509"/>
                    </a:cubicBezTo>
                    <a:cubicBezTo>
                      <a:pt x="2953" y="164"/>
                      <a:pt x="2180" y="38"/>
                      <a:pt x="1891" y="7"/>
                    </a:cubicBezTo>
                    <a:cubicBezTo>
                      <a:pt x="1866" y="7"/>
                      <a:pt x="1854" y="1"/>
                      <a:pt x="18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3"/>
              <p:cNvSpPr/>
              <p:nvPr/>
            </p:nvSpPr>
            <p:spPr>
              <a:xfrm>
                <a:off x="1764094" y="1565075"/>
                <a:ext cx="266702" cy="148555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876" extrusionOk="0">
                    <a:moveTo>
                      <a:pt x="230" y="1"/>
                    </a:moveTo>
                    <a:cubicBezTo>
                      <a:pt x="123" y="271"/>
                      <a:pt x="29" y="598"/>
                      <a:pt x="35" y="981"/>
                    </a:cubicBezTo>
                    <a:cubicBezTo>
                      <a:pt x="1" y="1577"/>
                      <a:pt x="842" y="1876"/>
                      <a:pt x="1684" y="1876"/>
                    </a:cubicBezTo>
                    <a:cubicBezTo>
                      <a:pt x="2526" y="1876"/>
                      <a:pt x="3367" y="1577"/>
                      <a:pt x="3333" y="981"/>
                    </a:cubicBezTo>
                    <a:cubicBezTo>
                      <a:pt x="3333" y="591"/>
                      <a:pt x="3239" y="271"/>
                      <a:pt x="3132" y="1"/>
                    </a:cubicBezTo>
                    <a:close/>
                  </a:path>
                </a:pathLst>
              </a:custGeom>
              <a:solidFill>
                <a:srgbClr val="6C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3"/>
              <p:cNvSpPr/>
              <p:nvPr/>
            </p:nvSpPr>
            <p:spPr>
              <a:xfrm>
                <a:off x="1764094" y="1565075"/>
                <a:ext cx="266702" cy="148555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876" extrusionOk="0">
                    <a:moveTo>
                      <a:pt x="230" y="1"/>
                    </a:moveTo>
                    <a:cubicBezTo>
                      <a:pt x="123" y="271"/>
                      <a:pt x="29" y="598"/>
                      <a:pt x="35" y="981"/>
                    </a:cubicBezTo>
                    <a:cubicBezTo>
                      <a:pt x="1" y="1577"/>
                      <a:pt x="842" y="1876"/>
                      <a:pt x="1684" y="1876"/>
                    </a:cubicBezTo>
                    <a:cubicBezTo>
                      <a:pt x="2526" y="1876"/>
                      <a:pt x="3367" y="1577"/>
                      <a:pt x="3333" y="981"/>
                    </a:cubicBezTo>
                    <a:cubicBezTo>
                      <a:pt x="3333" y="591"/>
                      <a:pt x="3239" y="271"/>
                      <a:pt x="31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3"/>
              <p:cNvSpPr/>
              <p:nvPr/>
            </p:nvSpPr>
            <p:spPr>
              <a:xfrm>
                <a:off x="1754434" y="1575132"/>
                <a:ext cx="146813" cy="495949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6263" extrusionOk="0">
                    <a:moveTo>
                      <a:pt x="1030" y="1"/>
                    </a:moveTo>
                    <a:cubicBezTo>
                      <a:pt x="1009" y="1"/>
                      <a:pt x="988" y="2"/>
                      <a:pt x="968" y="6"/>
                    </a:cubicBezTo>
                    <a:cubicBezTo>
                      <a:pt x="440" y="100"/>
                      <a:pt x="0" y="408"/>
                      <a:pt x="113" y="1419"/>
                    </a:cubicBezTo>
                    <a:cubicBezTo>
                      <a:pt x="214" y="2436"/>
                      <a:pt x="848" y="5608"/>
                      <a:pt x="848" y="5608"/>
                    </a:cubicBezTo>
                    <a:cubicBezTo>
                      <a:pt x="848" y="5608"/>
                      <a:pt x="214" y="6035"/>
                      <a:pt x="252" y="6192"/>
                    </a:cubicBezTo>
                    <a:cubicBezTo>
                      <a:pt x="264" y="6245"/>
                      <a:pt x="436" y="6262"/>
                      <a:pt x="659" y="6262"/>
                    </a:cubicBezTo>
                    <a:cubicBezTo>
                      <a:pt x="1106" y="6262"/>
                      <a:pt x="1759" y="6192"/>
                      <a:pt x="1759" y="6192"/>
                    </a:cubicBezTo>
                    <a:cubicBezTo>
                      <a:pt x="1759" y="6192"/>
                      <a:pt x="1853" y="873"/>
                      <a:pt x="1633" y="502"/>
                    </a:cubicBezTo>
                    <a:cubicBezTo>
                      <a:pt x="1434" y="166"/>
                      <a:pt x="1230" y="1"/>
                      <a:pt x="10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3"/>
              <p:cNvSpPr/>
              <p:nvPr/>
            </p:nvSpPr>
            <p:spPr>
              <a:xfrm>
                <a:off x="1898156" y="1575132"/>
                <a:ext cx="146813" cy="495949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6263" extrusionOk="0">
                    <a:moveTo>
                      <a:pt x="823" y="1"/>
                    </a:moveTo>
                    <a:cubicBezTo>
                      <a:pt x="619" y="1"/>
                      <a:pt x="420" y="166"/>
                      <a:pt x="220" y="502"/>
                    </a:cubicBezTo>
                    <a:cubicBezTo>
                      <a:pt x="1" y="873"/>
                      <a:pt x="95" y="6192"/>
                      <a:pt x="95" y="6192"/>
                    </a:cubicBezTo>
                    <a:cubicBezTo>
                      <a:pt x="95" y="6192"/>
                      <a:pt x="748" y="6262"/>
                      <a:pt x="1195" y="6262"/>
                    </a:cubicBezTo>
                    <a:cubicBezTo>
                      <a:pt x="1418" y="6262"/>
                      <a:pt x="1590" y="6245"/>
                      <a:pt x="1602" y="6192"/>
                    </a:cubicBezTo>
                    <a:cubicBezTo>
                      <a:pt x="1640" y="6035"/>
                      <a:pt x="1005" y="5608"/>
                      <a:pt x="1005" y="5608"/>
                    </a:cubicBezTo>
                    <a:cubicBezTo>
                      <a:pt x="1005" y="5608"/>
                      <a:pt x="1640" y="2436"/>
                      <a:pt x="1740" y="1419"/>
                    </a:cubicBezTo>
                    <a:cubicBezTo>
                      <a:pt x="1853" y="408"/>
                      <a:pt x="1414" y="100"/>
                      <a:pt x="886" y="6"/>
                    </a:cubicBezTo>
                    <a:cubicBezTo>
                      <a:pt x="865" y="2"/>
                      <a:pt x="844" y="1"/>
                      <a:pt x="8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3"/>
              <p:cNvSpPr/>
              <p:nvPr/>
            </p:nvSpPr>
            <p:spPr>
              <a:xfrm>
                <a:off x="1658936" y="1217450"/>
                <a:ext cx="184110" cy="359193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4536" extrusionOk="0">
                    <a:moveTo>
                      <a:pt x="2048" y="1"/>
                    </a:moveTo>
                    <a:cubicBezTo>
                      <a:pt x="2017" y="20"/>
                      <a:pt x="1426" y="214"/>
                      <a:pt x="1112" y="692"/>
                    </a:cubicBezTo>
                    <a:cubicBezTo>
                      <a:pt x="792" y="1175"/>
                      <a:pt x="0" y="3757"/>
                      <a:pt x="227" y="4033"/>
                    </a:cubicBezTo>
                    <a:cubicBezTo>
                      <a:pt x="453" y="4303"/>
                      <a:pt x="2174" y="4535"/>
                      <a:pt x="2174" y="4535"/>
                    </a:cubicBezTo>
                    <a:lnTo>
                      <a:pt x="2324" y="3983"/>
                    </a:lnTo>
                    <a:lnTo>
                      <a:pt x="1024" y="3468"/>
                    </a:lnTo>
                    <a:lnTo>
                      <a:pt x="1734" y="1533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3"/>
              <p:cNvSpPr/>
              <p:nvPr/>
            </p:nvSpPr>
            <p:spPr>
              <a:xfrm>
                <a:off x="1994129" y="1078241"/>
                <a:ext cx="117435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2054" extrusionOk="0">
                    <a:moveTo>
                      <a:pt x="641" y="0"/>
                    </a:moveTo>
                    <a:cubicBezTo>
                      <a:pt x="390" y="75"/>
                      <a:pt x="553" y="842"/>
                      <a:pt x="553" y="842"/>
                    </a:cubicBezTo>
                    <a:cubicBezTo>
                      <a:pt x="553" y="842"/>
                      <a:pt x="120" y="967"/>
                      <a:pt x="57" y="1080"/>
                    </a:cubicBezTo>
                    <a:cubicBezTo>
                      <a:pt x="1" y="1193"/>
                      <a:pt x="277" y="1708"/>
                      <a:pt x="390" y="1752"/>
                    </a:cubicBezTo>
                    <a:cubicBezTo>
                      <a:pt x="497" y="1796"/>
                      <a:pt x="635" y="1771"/>
                      <a:pt x="811" y="1884"/>
                    </a:cubicBezTo>
                    <a:cubicBezTo>
                      <a:pt x="842" y="1909"/>
                      <a:pt x="874" y="1966"/>
                      <a:pt x="899" y="2054"/>
                    </a:cubicBezTo>
                    <a:cubicBezTo>
                      <a:pt x="999" y="2035"/>
                      <a:pt x="1106" y="2010"/>
                      <a:pt x="1207" y="1979"/>
                    </a:cubicBezTo>
                    <a:cubicBezTo>
                      <a:pt x="1301" y="1960"/>
                      <a:pt x="1395" y="1928"/>
                      <a:pt x="1483" y="1878"/>
                    </a:cubicBezTo>
                    <a:cubicBezTo>
                      <a:pt x="1433" y="1715"/>
                      <a:pt x="867" y="961"/>
                      <a:pt x="811" y="861"/>
                    </a:cubicBezTo>
                    <a:cubicBezTo>
                      <a:pt x="761" y="754"/>
                      <a:pt x="641" y="0"/>
                      <a:pt x="641" y="0"/>
                    </a:cubicBezTo>
                    <a:close/>
                  </a:path>
                </a:pathLst>
              </a:custGeom>
              <a:solidFill>
                <a:srgbClr val="FFE3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3"/>
              <p:cNvSpPr/>
              <p:nvPr/>
            </p:nvSpPr>
            <p:spPr>
              <a:xfrm>
                <a:off x="1987715" y="1226952"/>
                <a:ext cx="178567" cy="245322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3098" extrusionOk="0">
                    <a:moveTo>
                      <a:pt x="1564" y="0"/>
                    </a:moveTo>
                    <a:cubicBezTo>
                      <a:pt x="1476" y="50"/>
                      <a:pt x="1382" y="82"/>
                      <a:pt x="1288" y="113"/>
                    </a:cubicBezTo>
                    <a:cubicBezTo>
                      <a:pt x="1187" y="144"/>
                      <a:pt x="1080" y="163"/>
                      <a:pt x="980" y="182"/>
                    </a:cubicBezTo>
                    <a:cubicBezTo>
                      <a:pt x="1112" y="597"/>
                      <a:pt x="1206" y="1595"/>
                      <a:pt x="1206" y="1595"/>
                    </a:cubicBezTo>
                    <a:lnTo>
                      <a:pt x="220" y="101"/>
                    </a:lnTo>
                    <a:lnTo>
                      <a:pt x="0" y="1413"/>
                    </a:lnTo>
                    <a:cubicBezTo>
                      <a:pt x="0" y="1413"/>
                      <a:pt x="1539" y="3078"/>
                      <a:pt x="1646" y="3096"/>
                    </a:cubicBezTo>
                    <a:cubicBezTo>
                      <a:pt x="1649" y="3097"/>
                      <a:pt x="1653" y="3097"/>
                      <a:pt x="1657" y="3097"/>
                    </a:cubicBezTo>
                    <a:cubicBezTo>
                      <a:pt x="1777" y="3097"/>
                      <a:pt x="1958" y="2915"/>
                      <a:pt x="2104" y="2732"/>
                    </a:cubicBezTo>
                    <a:cubicBezTo>
                      <a:pt x="2255" y="2550"/>
                      <a:pt x="1608" y="157"/>
                      <a:pt x="15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3"/>
              <p:cNvSpPr/>
              <p:nvPr/>
            </p:nvSpPr>
            <p:spPr>
              <a:xfrm>
                <a:off x="1821583" y="1206997"/>
                <a:ext cx="147288" cy="8512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075" extrusionOk="0">
                    <a:moveTo>
                      <a:pt x="955" y="1"/>
                    </a:moveTo>
                    <a:cubicBezTo>
                      <a:pt x="942" y="1"/>
                      <a:pt x="924" y="7"/>
                      <a:pt x="905" y="7"/>
                    </a:cubicBezTo>
                    <a:cubicBezTo>
                      <a:pt x="710" y="38"/>
                      <a:pt x="333" y="101"/>
                      <a:pt x="0" y="227"/>
                    </a:cubicBezTo>
                    <a:cubicBezTo>
                      <a:pt x="157" y="415"/>
                      <a:pt x="924" y="1075"/>
                      <a:pt x="924" y="1075"/>
                    </a:cubicBezTo>
                    <a:lnTo>
                      <a:pt x="1859" y="208"/>
                    </a:lnTo>
                    <a:cubicBezTo>
                      <a:pt x="1539" y="89"/>
                      <a:pt x="1194" y="32"/>
                      <a:pt x="1012" y="7"/>
                    </a:cubicBezTo>
                    <a:cubicBezTo>
                      <a:pt x="993" y="7"/>
                      <a:pt x="974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3"/>
              <p:cNvSpPr/>
              <p:nvPr/>
            </p:nvSpPr>
            <p:spPr>
              <a:xfrm>
                <a:off x="1747703" y="1050289"/>
                <a:ext cx="71427" cy="7174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6" extrusionOk="0">
                    <a:moveTo>
                      <a:pt x="431" y="1"/>
                    </a:moveTo>
                    <a:cubicBezTo>
                      <a:pt x="394" y="1"/>
                      <a:pt x="343" y="11"/>
                      <a:pt x="274" y="39"/>
                    </a:cubicBezTo>
                    <a:cubicBezTo>
                      <a:pt x="0" y="155"/>
                      <a:pt x="331" y="906"/>
                      <a:pt x="693" y="906"/>
                    </a:cubicBezTo>
                    <a:cubicBezTo>
                      <a:pt x="763" y="906"/>
                      <a:pt x="834" y="878"/>
                      <a:pt x="902" y="812"/>
                    </a:cubicBezTo>
                    <a:lnTo>
                      <a:pt x="588" y="146"/>
                    </a:lnTo>
                    <a:cubicBezTo>
                      <a:pt x="586" y="146"/>
                      <a:pt x="584" y="146"/>
                      <a:pt x="582" y="146"/>
                    </a:cubicBezTo>
                    <a:cubicBezTo>
                      <a:pt x="521" y="146"/>
                      <a:pt x="566" y="1"/>
                      <a:pt x="431" y="1"/>
                    </a:cubicBezTo>
                    <a:close/>
                  </a:path>
                </a:pathLst>
              </a:custGeom>
              <a:solidFill>
                <a:srgbClr val="FFE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3"/>
              <p:cNvSpPr/>
              <p:nvPr/>
            </p:nvSpPr>
            <p:spPr>
              <a:xfrm>
                <a:off x="1768529" y="1066839"/>
                <a:ext cx="44741" cy="3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50" extrusionOk="0">
                    <a:moveTo>
                      <a:pt x="97" y="0"/>
                    </a:moveTo>
                    <a:cubicBezTo>
                      <a:pt x="65" y="0"/>
                      <a:pt x="34" y="12"/>
                      <a:pt x="5" y="44"/>
                    </a:cubicBezTo>
                    <a:cubicBezTo>
                      <a:pt x="0" y="48"/>
                      <a:pt x="2" y="55"/>
                      <a:pt x="5" y="55"/>
                    </a:cubicBezTo>
                    <a:cubicBezTo>
                      <a:pt x="7" y="55"/>
                      <a:pt x="9" y="54"/>
                      <a:pt x="11" y="50"/>
                    </a:cubicBezTo>
                    <a:cubicBezTo>
                      <a:pt x="30" y="35"/>
                      <a:pt x="51" y="29"/>
                      <a:pt x="73" y="29"/>
                    </a:cubicBezTo>
                    <a:cubicBezTo>
                      <a:pt x="166" y="29"/>
                      <a:pt x="275" y="138"/>
                      <a:pt x="331" y="194"/>
                    </a:cubicBezTo>
                    <a:lnTo>
                      <a:pt x="337" y="201"/>
                    </a:lnTo>
                    <a:cubicBezTo>
                      <a:pt x="312" y="251"/>
                      <a:pt x="281" y="295"/>
                      <a:pt x="262" y="351"/>
                    </a:cubicBezTo>
                    <a:cubicBezTo>
                      <a:pt x="258" y="370"/>
                      <a:pt x="272" y="382"/>
                      <a:pt x="287" y="382"/>
                    </a:cubicBezTo>
                    <a:cubicBezTo>
                      <a:pt x="297" y="382"/>
                      <a:pt x="307" y="377"/>
                      <a:pt x="312" y="364"/>
                    </a:cubicBezTo>
                    <a:cubicBezTo>
                      <a:pt x="319" y="320"/>
                      <a:pt x="344" y="270"/>
                      <a:pt x="363" y="232"/>
                    </a:cubicBezTo>
                    <a:cubicBezTo>
                      <a:pt x="419" y="295"/>
                      <a:pt x="469" y="358"/>
                      <a:pt x="507" y="439"/>
                    </a:cubicBezTo>
                    <a:cubicBezTo>
                      <a:pt x="511" y="446"/>
                      <a:pt x="517" y="449"/>
                      <a:pt x="524" y="449"/>
                    </a:cubicBezTo>
                    <a:cubicBezTo>
                      <a:pt x="542" y="449"/>
                      <a:pt x="565" y="429"/>
                      <a:pt x="551" y="402"/>
                    </a:cubicBezTo>
                    <a:cubicBezTo>
                      <a:pt x="488" y="282"/>
                      <a:pt x="394" y="169"/>
                      <a:pt x="281" y="81"/>
                    </a:cubicBezTo>
                    <a:cubicBezTo>
                      <a:pt x="226" y="48"/>
                      <a:pt x="161" y="0"/>
                      <a:pt x="97" y="0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3"/>
              <p:cNvSpPr/>
              <p:nvPr/>
            </p:nvSpPr>
            <p:spPr>
              <a:xfrm>
                <a:off x="1774309" y="898173"/>
                <a:ext cx="228851" cy="273117"/>
              </a:xfrm>
              <a:custGeom>
                <a:avLst/>
                <a:gdLst/>
                <a:ahLst/>
                <a:cxnLst/>
                <a:rect l="l" t="t" r="r" b="b"/>
                <a:pathLst>
                  <a:path w="2890" h="3449" extrusionOk="0">
                    <a:moveTo>
                      <a:pt x="1445" y="0"/>
                    </a:moveTo>
                    <a:cubicBezTo>
                      <a:pt x="648" y="0"/>
                      <a:pt x="1" y="440"/>
                      <a:pt x="1" y="1231"/>
                    </a:cubicBezTo>
                    <a:cubicBezTo>
                      <a:pt x="1" y="2023"/>
                      <a:pt x="648" y="3449"/>
                      <a:pt x="1445" y="3449"/>
                    </a:cubicBezTo>
                    <a:cubicBezTo>
                      <a:pt x="2249" y="3449"/>
                      <a:pt x="2890" y="2035"/>
                      <a:pt x="2890" y="1231"/>
                    </a:cubicBezTo>
                    <a:cubicBezTo>
                      <a:pt x="2890" y="428"/>
                      <a:pt x="2237" y="0"/>
                      <a:pt x="1445" y="0"/>
                    </a:cubicBezTo>
                    <a:close/>
                  </a:path>
                </a:pathLst>
              </a:custGeom>
              <a:solidFill>
                <a:srgbClr val="FFE3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3"/>
              <p:cNvSpPr/>
              <p:nvPr/>
            </p:nvSpPr>
            <p:spPr>
              <a:xfrm>
                <a:off x="1856900" y="1146816"/>
                <a:ext cx="74674" cy="131372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659" extrusionOk="0">
                    <a:moveTo>
                      <a:pt x="628" y="1"/>
                    </a:moveTo>
                    <a:lnTo>
                      <a:pt x="182" y="76"/>
                    </a:lnTo>
                    <a:lnTo>
                      <a:pt x="0" y="956"/>
                    </a:lnTo>
                    <a:lnTo>
                      <a:pt x="471" y="1659"/>
                    </a:lnTo>
                    <a:lnTo>
                      <a:pt x="942" y="956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FFE3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3"/>
              <p:cNvSpPr/>
              <p:nvPr/>
            </p:nvSpPr>
            <p:spPr>
              <a:xfrm>
                <a:off x="1962296" y="1050289"/>
                <a:ext cx="71506" cy="71744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06" extrusionOk="0">
                    <a:moveTo>
                      <a:pt x="471" y="1"/>
                    </a:moveTo>
                    <a:cubicBezTo>
                      <a:pt x="334" y="1"/>
                      <a:pt x="376" y="146"/>
                      <a:pt x="320" y="146"/>
                    </a:cubicBezTo>
                    <a:cubicBezTo>
                      <a:pt x="319" y="146"/>
                      <a:pt x="317" y="146"/>
                      <a:pt x="315" y="146"/>
                    </a:cubicBezTo>
                    <a:lnTo>
                      <a:pt x="1" y="812"/>
                    </a:lnTo>
                    <a:cubicBezTo>
                      <a:pt x="69" y="878"/>
                      <a:pt x="140" y="906"/>
                      <a:pt x="210" y="906"/>
                    </a:cubicBezTo>
                    <a:cubicBezTo>
                      <a:pt x="572" y="906"/>
                      <a:pt x="903" y="155"/>
                      <a:pt x="629" y="39"/>
                    </a:cubicBezTo>
                    <a:cubicBezTo>
                      <a:pt x="559" y="11"/>
                      <a:pt x="509" y="1"/>
                      <a:pt x="471" y="1"/>
                    </a:cubicBezTo>
                    <a:close/>
                  </a:path>
                </a:pathLst>
              </a:custGeom>
              <a:solidFill>
                <a:srgbClr val="FFE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3"/>
              <p:cNvSpPr/>
              <p:nvPr/>
            </p:nvSpPr>
            <p:spPr>
              <a:xfrm>
                <a:off x="1814615" y="1196545"/>
                <a:ext cx="47354" cy="71981"/>
              </a:xfrm>
              <a:custGeom>
                <a:avLst/>
                <a:gdLst/>
                <a:ahLst/>
                <a:cxnLst/>
                <a:rect l="l" t="t" r="r" b="b"/>
                <a:pathLst>
                  <a:path w="598" h="909" extrusionOk="0">
                    <a:moveTo>
                      <a:pt x="296" y="1"/>
                    </a:moveTo>
                    <a:lnTo>
                      <a:pt x="0" y="353"/>
                    </a:lnTo>
                    <a:cubicBezTo>
                      <a:pt x="0" y="353"/>
                      <a:pt x="481" y="908"/>
                      <a:pt x="536" y="908"/>
                    </a:cubicBezTo>
                    <a:cubicBezTo>
                      <a:pt x="538" y="908"/>
                      <a:pt x="540" y="907"/>
                      <a:pt x="541" y="905"/>
                    </a:cubicBezTo>
                    <a:cubicBezTo>
                      <a:pt x="566" y="849"/>
                      <a:pt x="597" y="45"/>
                      <a:pt x="597" y="45"/>
                    </a:cubicBezTo>
                    <a:lnTo>
                      <a:pt x="597" y="45"/>
                    </a:lnTo>
                    <a:cubicBezTo>
                      <a:pt x="596" y="49"/>
                      <a:pt x="588" y="50"/>
                      <a:pt x="576" y="50"/>
                    </a:cubicBezTo>
                    <a:cubicBezTo>
                      <a:pt x="507" y="50"/>
                      <a:pt x="296" y="1"/>
                      <a:pt x="2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3"/>
              <p:cNvSpPr/>
              <p:nvPr/>
            </p:nvSpPr>
            <p:spPr>
              <a:xfrm>
                <a:off x="1925475" y="1196545"/>
                <a:ext cx="47354" cy="71981"/>
              </a:xfrm>
              <a:custGeom>
                <a:avLst/>
                <a:gdLst/>
                <a:ahLst/>
                <a:cxnLst/>
                <a:rect l="l" t="t" r="r" b="b"/>
                <a:pathLst>
                  <a:path w="598" h="909" extrusionOk="0">
                    <a:moveTo>
                      <a:pt x="309" y="1"/>
                    </a:moveTo>
                    <a:cubicBezTo>
                      <a:pt x="309" y="1"/>
                      <a:pt x="93" y="50"/>
                      <a:pt x="23" y="50"/>
                    </a:cubicBezTo>
                    <a:cubicBezTo>
                      <a:pt x="10" y="50"/>
                      <a:pt x="2" y="49"/>
                      <a:pt x="1" y="45"/>
                    </a:cubicBezTo>
                    <a:lnTo>
                      <a:pt x="1" y="45"/>
                    </a:lnTo>
                    <a:cubicBezTo>
                      <a:pt x="1" y="45"/>
                      <a:pt x="32" y="849"/>
                      <a:pt x="58" y="905"/>
                    </a:cubicBezTo>
                    <a:cubicBezTo>
                      <a:pt x="58" y="907"/>
                      <a:pt x="60" y="908"/>
                      <a:pt x="62" y="908"/>
                    </a:cubicBezTo>
                    <a:cubicBezTo>
                      <a:pt x="117" y="908"/>
                      <a:pt x="598" y="353"/>
                      <a:pt x="598" y="353"/>
                    </a:cubicBez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3"/>
              <p:cNvSpPr/>
              <p:nvPr/>
            </p:nvSpPr>
            <p:spPr>
              <a:xfrm>
                <a:off x="1777318" y="969757"/>
                <a:ext cx="36347" cy="108566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371" extrusionOk="0">
                    <a:moveTo>
                      <a:pt x="459" y="1"/>
                    </a:moveTo>
                    <a:lnTo>
                      <a:pt x="0" y="635"/>
                    </a:lnTo>
                    <a:cubicBezTo>
                      <a:pt x="25" y="761"/>
                      <a:pt x="57" y="886"/>
                      <a:pt x="88" y="1012"/>
                    </a:cubicBezTo>
                    <a:cubicBezTo>
                      <a:pt x="120" y="1131"/>
                      <a:pt x="151" y="1257"/>
                      <a:pt x="239" y="1332"/>
                    </a:cubicBezTo>
                    <a:cubicBezTo>
                      <a:pt x="263" y="1351"/>
                      <a:pt x="290" y="1370"/>
                      <a:pt x="316" y="1370"/>
                    </a:cubicBezTo>
                    <a:cubicBezTo>
                      <a:pt x="324" y="1370"/>
                      <a:pt x="332" y="1368"/>
                      <a:pt x="339" y="1364"/>
                    </a:cubicBezTo>
                    <a:cubicBezTo>
                      <a:pt x="377" y="1345"/>
                      <a:pt x="390" y="1295"/>
                      <a:pt x="390" y="1257"/>
                    </a:cubicBezTo>
                    <a:cubicBezTo>
                      <a:pt x="409" y="836"/>
                      <a:pt x="434" y="415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3"/>
              <p:cNvSpPr/>
              <p:nvPr/>
            </p:nvSpPr>
            <p:spPr>
              <a:xfrm>
                <a:off x="1963326" y="969757"/>
                <a:ext cx="36347" cy="108566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3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415"/>
                      <a:pt x="51" y="836"/>
                      <a:pt x="69" y="1257"/>
                    </a:cubicBezTo>
                    <a:cubicBezTo>
                      <a:pt x="69" y="1295"/>
                      <a:pt x="82" y="1345"/>
                      <a:pt x="120" y="1364"/>
                    </a:cubicBezTo>
                    <a:cubicBezTo>
                      <a:pt x="127" y="1368"/>
                      <a:pt x="135" y="1370"/>
                      <a:pt x="144" y="1370"/>
                    </a:cubicBezTo>
                    <a:cubicBezTo>
                      <a:pt x="169" y="1370"/>
                      <a:pt x="196" y="1351"/>
                      <a:pt x="220" y="1332"/>
                    </a:cubicBezTo>
                    <a:cubicBezTo>
                      <a:pt x="308" y="1257"/>
                      <a:pt x="339" y="1131"/>
                      <a:pt x="371" y="1012"/>
                    </a:cubicBezTo>
                    <a:cubicBezTo>
                      <a:pt x="402" y="886"/>
                      <a:pt x="434" y="761"/>
                      <a:pt x="459" y="6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3"/>
              <p:cNvSpPr/>
              <p:nvPr/>
            </p:nvSpPr>
            <p:spPr>
              <a:xfrm>
                <a:off x="1887703" y="1019486"/>
                <a:ext cx="19955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30" extrusionOk="0">
                    <a:moveTo>
                      <a:pt x="63" y="1"/>
                    </a:moveTo>
                    <a:cubicBezTo>
                      <a:pt x="63" y="1"/>
                      <a:pt x="51" y="14"/>
                      <a:pt x="45" y="20"/>
                    </a:cubicBezTo>
                    <a:cubicBezTo>
                      <a:pt x="38" y="45"/>
                      <a:pt x="32" y="83"/>
                      <a:pt x="19" y="120"/>
                    </a:cubicBezTo>
                    <a:cubicBezTo>
                      <a:pt x="13" y="164"/>
                      <a:pt x="7" y="208"/>
                      <a:pt x="7" y="265"/>
                    </a:cubicBezTo>
                    <a:cubicBezTo>
                      <a:pt x="7" y="296"/>
                      <a:pt x="1" y="321"/>
                      <a:pt x="13" y="359"/>
                    </a:cubicBezTo>
                    <a:cubicBezTo>
                      <a:pt x="13" y="365"/>
                      <a:pt x="38" y="390"/>
                      <a:pt x="38" y="390"/>
                    </a:cubicBezTo>
                    <a:lnTo>
                      <a:pt x="51" y="403"/>
                    </a:lnTo>
                    <a:lnTo>
                      <a:pt x="82" y="428"/>
                    </a:lnTo>
                    <a:cubicBezTo>
                      <a:pt x="107" y="453"/>
                      <a:pt x="133" y="466"/>
                      <a:pt x="145" y="485"/>
                    </a:cubicBezTo>
                    <a:cubicBezTo>
                      <a:pt x="164" y="503"/>
                      <a:pt x="177" y="516"/>
                      <a:pt x="189" y="529"/>
                    </a:cubicBezTo>
                    <a:lnTo>
                      <a:pt x="189" y="541"/>
                    </a:lnTo>
                    <a:lnTo>
                      <a:pt x="177" y="547"/>
                    </a:lnTo>
                    <a:lnTo>
                      <a:pt x="158" y="573"/>
                    </a:lnTo>
                    <a:lnTo>
                      <a:pt x="107" y="616"/>
                    </a:lnTo>
                    <a:cubicBezTo>
                      <a:pt x="51" y="679"/>
                      <a:pt x="19" y="730"/>
                      <a:pt x="19" y="730"/>
                    </a:cubicBezTo>
                    <a:cubicBezTo>
                      <a:pt x="19" y="730"/>
                      <a:pt x="70" y="704"/>
                      <a:pt x="139" y="648"/>
                    </a:cubicBezTo>
                    <a:cubicBezTo>
                      <a:pt x="158" y="635"/>
                      <a:pt x="177" y="616"/>
                      <a:pt x="195" y="604"/>
                    </a:cubicBezTo>
                    <a:lnTo>
                      <a:pt x="227" y="573"/>
                    </a:lnTo>
                    <a:cubicBezTo>
                      <a:pt x="227" y="573"/>
                      <a:pt x="233" y="573"/>
                      <a:pt x="233" y="560"/>
                    </a:cubicBezTo>
                    <a:cubicBezTo>
                      <a:pt x="233" y="560"/>
                      <a:pt x="239" y="554"/>
                      <a:pt x="239" y="547"/>
                    </a:cubicBezTo>
                    <a:cubicBezTo>
                      <a:pt x="252" y="541"/>
                      <a:pt x="239" y="522"/>
                      <a:pt x="239" y="516"/>
                    </a:cubicBezTo>
                    <a:cubicBezTo>
                      <a:pt x="227" y="478"/>
                      <a:pt x="208" y="459"/>
                      <a:pt x="189" y="434"/>
                    </a:cubicBezTo>
                    <a:cubicBezTo>
                      <a:pt x="170" y="422"/>
                      <a:pt x="145" y="397"/>
                      <a:pt x="126" y="384"/>
                    </a:cubicBezTo>
                    <a:lnTo>
                      <a:pt x="95" y="359"/>
                    </a:lnTo>
                    <a:lnTo>
                      <a:pt x="76" y="340"/>
                    </a:lnTo>
                    <a:cubicBezTo>
                      <a:pt x="76" y="334"/>
                      <a:pt x="70" y="302"/>
                      <a:pt x="70" y="277"/>
                    </a:cubicBezTo>
                    <a:lnTo>
                      <a:pt x="70" y="139"/>
                    </a:lnTo>
                    <a:lnTo>
                      <a:pt x="70" y="39"/>
                    </a:lnTo>
                    <a:cubicBezTo>
                      <a:pt x="70" y="14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3"/>
              <p:cNvSpPr/>
              <p:nvPr/>
            </p:nvSpPr>
            <p:spPr>
              <a:xfrm>
                <a:off x="1848427" y="1103660"/>
                <a:ext cx="81642" cy="16867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13" extrusionOk="0">
                    <a:moveTo>
                      <a:pt x="497" y="1"/>
                    </a:moveTo>
                    <a:cubicBezTo>
                      <a:pt x="261" y="1"/>
                      <a:pt x="29" y="9"/>
                      <a:pt x="13" y="25"/>
                    </a:cubicBezTo>
                    <a:cubicBezTo>
                      <a:pt x="0" y="43"/>
                      <a:pt x="95" y="119"/>
                      <a:pt x="195" y="200"/>
                    </a:cubicBezTo>
                    <a:cubicBezTo>
                      <a:pt x="299" y="167"/>
                      <a:pt x="404" y="149"/>
                      <a:pt x="512" y="149"/>
                    </a:cubicBezTo>
                    <a:cubicBezTo>
                      <a:pt x="528" y="149"/>
                      <a:pt x="543" y="149"/>
                      <a:pt x="559" y="150"/>
                    </a:cubicBezTo>
                    <a:cubicBezTo>
                      <a:pt x="641" y="156"/>
                      <a:pt x="723" y="182"/>
                      <a:pt x="798" y="213"/>
                    </a:cubicBezTo>
                    <a:cubicBezTo>
                      <a:pt x="917" y="131"/>
                      <a:pt x="1031" y="43"/>
                      <a:pt x="999" y="25"/>
                    </a:cubicBezTo>
                    <a:cubicBezTo>
                      <a:pt x="971" y="9"/>
                      <a:pt x="732" y="1"/>
                      <a:pt x="497" y="1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3"/>
              <p:cNvSpPr/>
              <p:nvPr/>
            </p:nvSpPr>
            <p:spPr>
              <a:xfrm>
                <a:off x="1864343" y="1115380"/>
                <a:ext cx="47354" cy="1821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230" extrusionOk="0">
                    <a:moveTo>
                      <a:pt x="301" y="1"/>
                    </a:moveTo>
                    <a:cubicBezTo>
                      <a:pt x="200" y="1"/>
                      <a:pt x="96" y="15"/>
                      <a:pt x="0" y="52"/>
                    </a:cubicBezTo>
                    <a:cubicBezTo>
                      <a:pt x="118" y="141"/>
                      <a:pt x="253" y="229"/>
                      <a:pt x="300" y="229"/>
                    </a:cubicBezTo>
                    <a:cubicBezTo>
                      <a:pt x="303" y="229"/>
                      <a:pt x="306" y="229"/>
                      <a:pt x="308" y="228"/>
                    </a:cubicBezTo>
                    <a:cubicBezTo>
                      <a:pt x="309" y="228"/>
                      <a:pt x="311" y="229"/>
                      <a:pt x="312" y="229"/>
                    </a:cubicBezTo>
                    <a:cubicBezTo>
                      <a:pt x="349" y="229"/>
                      <a:pt x="476" y="150"/>
                      <a:pt x="597" y="65"/>
                    </a:cubicBezTo>
                    <a:cubicBezTo>
                      <a:pt x="522" y="34"/>
                      <a:pt x="440" y="8"/>
                      <a:pt x="358" y="2"/>
                    </a:cubicBezTo>
                    <a:cubicBezTo>
                      <a:pt x="340" y="1"/>
                      <a:pt x="321" y="1"/>
                      <a:pt x="301" y="1"/>
                    </a:cubicBezTo>
                    <a:close/>
                  </a:path>
                </a:pathLst>
              </a:custGeom>
              <a:solidFill>
                <a:srgbClr val="E83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3"/>
              <p:cNvSpPr/>
              <p:nvPr/>
            </p:nvSpPr>
            <p:spPr>
              <a:xfrm>
                <a:off x="1858405" y="1103422"/>
                <a:ext cx="62716" cy="823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04" extrusionOk="0">
                    <a:moveTo>
                      <a:pt x="408" y="1"/>
                    </a:moveTo>
                    <a:cubicBezTo>
                      <a:pt x="256" y="1"/>
                      <a:pt x="101" y="6"/>
                      <a:pt x="0" y="15"/>
                    </a:cubicBezTo>
                    <a:cubicBezTo>
                      <a:pt x="25" y="46"/>
                      <a:pt x="63" y="78"/>
                      <a:pt x="107" y="84"/>
                    </a:cubicBezTo>
                    <a:cubicBezTo>
                      <a:pt x="149" y="101"/>
                      <a:pt x="191" y="104"/>
                      <a:pt x="232" y="104"/>
                    </a:cubicBezTo>
                    <a:cubicBezTo>
                      <a:pt x="253" y="104"/>
                      <a:pt x="274" y="103"/>
                      <a:pt x="295" y="103"/>
                    </a:cubicBezTo>
                    <a:cubicBezTo>
                      <a:pt x="465" y="90"/>
                      <a:pt x="628" y="59"/>
                      <a:pt x="791" y="15"/>
                    </a:cubicBezTo>
                    <a:cubicBezTo>
                      <a:pt x="707" y="6"/>
                      <a:pt x="559" y="1"/>
                      <a:pt x="4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3"/>
              <p:cNvSpPr/>
              <p:nvPr/>
            </p:nvSpPr>
            <p:spPr>
              <a:xfrm>
                <a:off x="1903620" y="982031"/>
                <a:ext cx="48779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616" h="220" extrusionOk="0">
                    <a:moveTo>
                      <a:pt x="207" y="0"/>
                    </a:moveTo>
                    <a:cubicBezTo>
                      <a:pt x="132" y="0"/>
                      <a:pt x="64" y="9"/>
                      <a:pt x="26" y="22"/>
                    </a:cubicBezTo>
                    <a:cubicBezTo>
                      <a:pt x="1" y="34"/>
                      <a:pt x="7" y="66"/>
                      <a:pt x="32" y="66"/>
                    </a:cubicBezTo>
                    <a:cubicBezTo>
                      <a:pt x="70" y="66"/>
                      <a:pt x="138" y="61"/>
                      <a:pt x="215" y="61"/>
                    </a:cubicBezTo>
                    <a:cubicBezTo>
                      <a:pt x="379" y="61"/>
                      <a:pt x="580" y="82"/>
                      <a:pt x="597" y="210"/>
                    </a:cubicBezTo>
                    <a:cubicBezTo>
                      <a:pt x="615" y="50"/>
                      <a:pt x="388" y="0"/>
                      <a:pt x="207" y="0"/>
                    </a:cubicBezTo>
                    <a:close/>
                    <a:moveTo>
                      <a:pt x="597" y="210"/>
                    </a:moveTo>
                    <a:cubicBezTo>
                      <a:pt x="594" y="216"/>
                      <a:pt x="594" y="220"/>
                      <a:pt x="595" y="220"/>
                    </a:cubicBezTo>
                    <a:cubicBezTo>
                      <a:pt x="596" y="220"/>
                      <a:pt x="597" y="216"/>
                      <a:pt x="597" y="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3"/>
              <p:cNvSpPr/>
              <p:nvPr/>
            </p:nvSpPr>
            <p:spPr>
              <a:xfrm>
                <a:off x="1970532" y="1066839"/>
                <a:ext cx="44899" cy="3563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450" extrusionOk="0">
                    <a:moveTo>
                      <a:pt x="470" y="0"/>
                    </a:moveTo>
                    <a:cubicBezTo>
                      <a:pt x="406" y="0"/>
                      <a:pt x="341" y="48"/>
                      <a:pt x="286" y="81"/>
                    </a:cubicBezTo>
                    <a:cubicBezTo>
                      <a:pt x="167" y="169"/>
                      <a:pt x="73" y="282"/>
                      <a:pt x="10" y="402"/>
                    </a:cubicBezTo>
                    <a:cubicBezTo>
                      <a:pt x="1" y="429"/>
                      <a:pt x="21" y="449"/>
                      <a:pt x="40" y="449"/>
                    </a:cubicBezTo>
                    <a:cubicBezTo>
                      <a:pt x="48" y="449"/>
                      <a:pt x="55" y="446"/>
                      <a:pt x="60" y="439"/>
                    </a:cubicBezTo>
                    <a:cubicBezTo>
                      <a:pt x="98" y="358"/>
                      <a:pt x="148" y="295"/>
                      <a:pt x="198" y="232"/>
                    </a:cubicBezTo>
                    <a:cubicBezTo>
                      <a:pt x="223" y="270"/>
                      <a:pt x="248" y="320"/>
                      <a:pt x="255" y="364"/>
                    </a:cubicBezTo>
                    <a:cubicBezTo>
                      <a:pt x="257" y="377"/>
                      <a:pt x="267" y="382"/>
                      <a:pt x="277" y="382"/>
                    </a:cubicBezTo>
                    <a:cubicBezTo>
                      <a:pt x="292" y="382"/>
                      <a:pt x="309" y="370"/>
                      <a:pt x="305" y="351"/>
                    </a:cubicBezTo>
                    <a:cubicBezTo>
                      <a:pt x="286" y="295"/>
                      <a:pt x="255" y="251"/>
                      <a:pt x="223" y="201"/>
                    </a:cubicBezTo>
                    <a:lnTo>
                      <a:pt x="230" y="194"/>
                    </a:lnTo>
                    <a:cubicBezTo>
                      <a:pt x="291" y="138"/>
                      <a:pt x="397" y="29"/>
                      <a:pt x="491" y="29"/>
                    </a:cubicBezTo>
                    <a:cubicBezTo>
                      <a:pt x="514" y="29"/>
                      <a:pt x="536" y="35"/>
                      <a:pt x="556" y="50"/>
                    </a:cubicBezTo>
                    <a:cubicBezTo>
                      <a:pt x="558" y="54"/>
                      <a:pt x="560" y="55"/>
                      <a:pt x="562" y="55"/>
                    </a:cubicBezTo>
                    <a:cubicBezTo>
                      <a:pt x="565" y="55"/>
                      <a:pt x="567" y="48"/>
                      <a:pt x="563" y="44"/>
                    </a:cubicBezTo>
                    <a:cubicBezTo>
                      <a:pt x="533" y="12"/>
                      <a:pt x="502" y="0"/>
                      <a:pt x="470" y="0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3"/>
              <p:cNvSpPr/>
              <p:nvPr/>
            </p:nvSpPr>
            <p:spPr>
              <a:xfrm>
                <a:off x="1847952" y="1027642"/>
                <a:ext cx="15442" cy="32863"/>
              </a:xfrm>
              <a:custGeom>
                <a:avLst/>
                <a:gdLst/>
                <a:ahLst/>
                <a:cxnLst/>
                <a:rect l="l" t="t" r="r" b="b"/>
                <a:pathLst>
                  <a:path w="195" h="415" extrusionOk="0">
                    <a:moveTo>
                      <a:pt x="26" y="0"/>
                    </a:moveTo>
                    <a:cubicBezTo>
                      <a:pt x="12" y="0"/>
                      <a:pt x="0" y="10"/>
                      <a:pt x="0" y="30"/>
                    </a:cubicBezTo>
                    <a:cubicBezTo>
                      <a:pt x="0" y="99"/>
                      <a:pt x="13" y="162"/>
                      <a:pt x="38" y="225"/>
                    </a:cubicBezTo>
                    <a:cubicBezTo>
                      <a:pt x="50" y="287"/>
                      <a:pt x="69" y="350"/>
                      <a:pt x="113" y="400"/>
                    </a:cubicBezTo>
                    <a:cubicBezTo>
                      <a:pt x="123" y="410"/>
                      <a:pt x="135" y="415"/>
                      <a:pt x="147" y="415"/>
                    </a:cubicBezTo>
                    <a:cubicBezTo>
                      <a:pt x="171" y="415"/>
                      <a:pt x="195" y="395"/>
                      <a:pt x="195" y="369"/>
                    </a:cubicBezTo>
                    <a:cubicBezTo>
                      <a:pt x="195" y="306"/>
                      <a:pt x="163" y="250"/>
                      <a:pt x="138" y="193"/>
                    </a:cubicBezTo>
                    <a:cubicBezTo>
                      <a:pt x="107" y="130"/>
                      <a:pt x="94" y="68"/>
                      <a:pt x="50" y="11"/>
                    </a:cubicBezTo>
                    <a:cubicBezTo>
                      <a:pt x="43" y="4"/>
                      <a:pt x="35" y="0"/>
                      <a:pt x="26" y="0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3"/>
              <p:cNvSpPr/>
              <p:nvPr/>
            </p:nvSpPr>
            <p:spPr>
              <a:xfrm>
                <a:off x="1920011" y="1023524"/>
                <a:ext cx="17500" cy="36743"/>
              </a:xfrm>
              <a:custGeom>
                <a:avLst/>
                <a:gdLst/>
                <a:ahLst/>
                <a:cxnLst/>
                <a:rect l="l" t="t" r="r" b="b"/>
                <a:pathLst>
                  <a:path w="221" h="464" extrusionOk="0">
                    <a:moveTo>
                      <a:pt x="28" y="0"/>
                    </a:moveTo>
                    <a:cubicBezTo>
                      <a:pt x="16" y="0"/>
                      <a:pt x="1" y="11"/>
                      <a:pt x="1" y="25"/>
                    </a:cubicBezTo>
                    <a:cubicBezTo>
                      <a:pt x="7" y="113"/>
                      <a:pt x="20" y="182"/>
                      <a:pt x="45" y="270"/>
                    </a:cubicBezTo>
                    <a:cubicBezTo>
                      <a:pt x="70" y="339"/>
                      <a:pt x="76" y="421"/>
                      <a:pt x="139" y="459"/>
                    </a:cubicBezTo>
                    <a:cubicBezTo>
                      <a:pt x="146" y="462"/>
                      <a:pt x="153" y="464"/>
                      <a:pt x="160" y="464"/>
                    </a:cubicBezTo>
                    <a:cubicBezTo>
                      <a:pt x="179" y="464"/>
                      <a:pt x="197" y="452"/>
                      <a:pt x="202" y="434"/>
                    </a:cubicBezTo>
                    <a:cubicBezTo>
                      <a:pt x="221" y="364"/>
                      <a:pt x="177" y="308"/>
                      <a:pt x="145" y="245"/>
                    </a:cubicBezTo>
                    <a:cubicBezTo>
                      <a:pt x="114" y="170"/>
                      <a:pt x="83" y="94"/>
                      <a:pt x="45" y="19"/>
                    </a:cubicBezTo>
                    <a:cubicBezTo>
                      <a:pt x="45" y="6"/>
                      <a:pt x="37" y="0"/>
                      <a:pt x="28" y="0"/>
                    </a:cubicBezTo>
                    <a:close/>
                  </a:path>
                </a:pathLst>
              </a:custGeom>
              <a:solidFill>
                <a:srgbClr val="4227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3"/>
              <p:cNvSpPr/>
              <p:nvPr/>
            </p:nvSpPr>
            <p:spPr>
              <a:xfrm>
                <a:off x="1748495" y="881148"/>
                <a:ext cx="279531" cy="203115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2565" extrusionOk="0">
                    <a:moveTo>
                      <a:pt x="1422" y="1"/>
                    </a:moveTo>
                    <a:cubicBezTo>
                      <a:pt x="1140" y="1"/>
                      <a:pt x="789" y="70"/>
                      <a:pt x="421" y="310"/>
                    </a:cubicBezTo>
                    <a:cubicBezTo>
                      <a:pt x="0" y="586"/>
                      <a:pt x="157" y="1202"/>
                      <a:pt x="264" y="1748"/>
                    </a:cubicBezTo>
                    <a:cubicBezTo>
                      <a:pt x="352" y="2162"/>
                      <a:pt x="364" y="2564"/>
                      <a:pt x="364" y="2564"/>
                    </a:cubicBezTo>
                    <a:cubicBezTo>
                      <a:pt x="364" y="2564"/>
                      <a:pt x="2079" y="586"/>
                      <a:pt x="2117" y="561"/>
                    </a:cubicBezTo>
                    <a:cubicBezTo>
                      <a:pt x="2117" y="561"/>
                      <a:pt x="2355" y="730"/>
                      <a:pt x="2468" y="950"/>
                    </a:cubicBezTo>
                    <a:cubicBezTo>
                      <a:pt x="2732" y="1434"/>
                      <a:pt x="3090" y="2345"/>
                      <a:pt x="3090" y="2345"/>
                    </a:cubicBezTo>
                    <a:cubicBezTo>
                      <a:pt x="3090" y="2345"/>
                      <a:pt x="3530" y="837"/>
                      <a:pt x="3247" y="341"/>
                    </a:cubicBezTo>
                    <a:cubicBezTo>
                      <a:pt x="3115" y="109"/>
                      <a:pt x="2847" y="47"/>
                      <a:pt x="2599" y="47"/>
                    </a:cubicBezTo>
                    <a:cubicBezTo>
                      <a:pt x="2317" y="47"/>
                      <a:pt x="2060" y="128"/>
                      <a:pt x="2060" y="128"/>
                    </a:cubicBezTo>
                    <a:cubicBezTo>
                      <a:pt x="2060" y="128"/>
                      <a:pt x="1804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3"/>
              <p:cNvSpPr/>
              <p:nvPr/>
            </p:nvSpPr>
            <p:spPr>
              <a:xfrm>
                <a:off x="1919457" y="1541795"/>
                <a:ext cx="48938" cy="39831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" y="0"/>
                    </a:moveTo>
                    <a:cubicBezTo>
                      <a:pt x="12" y="0"/>
                      <a:pt x="1" y="23"/>
                      <a:pt x="20" y="37"/>
                    </a:cubicBezTo>
                    <a:cubicBezTo>
                      <a:pt x="209" y="188"/>
                      <a:pt x="391" y="333"/>
                      <a:pt x="554" y="502"/>
                    </a:cubicBezTo>
                    <a:lnTo>
                      <a:pt x="617" y="502"/>
                    </a:lnTo>
                    <a:cubicBezTo>
                      <a:pt x="460" y="301"/>
                      <a:pt x="240" y="157"/>
                      <a:pt x="39" y="6"/>
                    </a:cubicBezTo>
                    <a:cubicBezTo>
                      <a:pt x="35" y="2"/>
                      <a:pt x="31" y="0"/>
                      <a:pt x="27" y="0"/>
                    </a:cubicBezTo>
                    <a:close/>
                  </a:path>
                </a:pathLst>
              </a:custGeom>
              <a:solidFill>
                <a:srgbClr val="FFE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3"/>
              <p:cNvSpPr/>
              <p:nvPr/>
            </p:nvSpPr>
            <p:spPr>
              <a:xfrm>
                <a:off x="1829502" y="1512892"/>
                <a:ext cx="162571" cy="72377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914" extrusionOk="0">
                    <a:moveTo>
                      <a:pt x="1003" y="0"/>
                    </a:moveTo>
                    <a:cubicBezTo>
                      <a:pt x="1002" y="0"/>
                      <a:pt x="1001" y="0"/>
                      <a:pt x="999" y="0"/>
                    </a:cubicBezTo>
                    <a:cubicBezTo>
                      <a:pt x="874" y="19"/>
                      <a:pt x="152" y="252"/>
                      <a:pt x="152" y="252"/>
                    </a:cubicBezTo>
                    <a:lnTo>
                      <a:pt x="1" y="804"/>
                    </a:lnTo>
                    <a:cubicBezTo>
                      <a:pt x="1" y="804"/>
                      <a:pt x="281" y="913"/>
                      <a:pt x="507" y="913"/>
                    </a:cubicBezTo>
                    <a:cubicBezTo>
                      <a:pt x="583" y="913"/>
                      <a:pt x="653" y="901"/>
                      <a:pt x="704" y="867"/>
                    </a:cubicBezTo>
                    <a:cubicBezTo>
                      <a:pt x="899" y="729"/>
                      <a:pt x="987" y="660"/>
                      <a:pt x="987" y="660"/>
                    </a:cubicBezTo>
                    <a:cubicBezTo>
                      <a:pt x="987" y="660"/>
                      <a:pt x="1418" y="871"/>
                      <a:pt x="1688" y="871"/>
                    </a:cubicBezTo>
                    <a:cubicBezTo>
                      <a:pt x="1757" y="871"/>
                      <a:pt x="1815" y="858"/>
                      <a:pt x="1854" y="823"/>
                    </a:cubicBezTo>
                    <a:cubicBezTo>
                      <a:pt x="2053" y="661"/>
                      <a:pt x="1142" y="0"/>
                      <a:pt x="1003" y="0"/>
                    </a:cubicBezTo>
                    <a:close/>
                  </a:path>
                </a:pathLst>
              </a:custGeom>
              <a:solidFill>
                <a:srgbClr val="FFE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3"/>
              <p:cNvSpPr/>
              <p:nvPr/>
            </p:nvSpPr>
            <p:spPr>
              <a:xfrm>
                <a:off x="1919457" y="1541795"/>
                <a:ext cx="48938" cy="39831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" y="0"/>
                    </a:moveTo>
                    <a:cubicBezTo>
                      <a:pt x="12" y="0"/>
                      <a:pt x="1" y="23"/>
                      <a:pt x="20" y="37"/>
                    </a:cubicBezTo>
                    <a:cubicBezTo>
                      <a:pt x="209" y="188"/>
                      <a:pt x="391" y="333"/>
                      <a:pt x="554" y="502"/>
                    </a:cubicBezTo>
                    <a:lnTo>
                      <a:pt x="617" y="502"/>
                    </a:lnTo>
                    <a:cubicBezTo>
                      <a:pt x="460" y="301"/>
                      <a:pt x="240" y="157"/>
                      <a:pt x="39" y="6"/>
                    </a:cubicBezTo>
                    <a:cubicBezTo>
                      <a:pt x="35" y="2"/>
                      <a:pt x="31" y="0"/>
                      <a:pt x="27" y="0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3"/>
              <p:cNvSpPr/>
              <p:nvPr/>
            </p:nvSpPr>
            <p:spPr>
              <a:xfrm>
                <a:off x="1978213" y="1572598"/>
                <a:ext cx="2455" cy="4751"/>
              </a:xfrm>
              <a:custGeom>
                <a:avLst/>
                <a:gdLst/>
                <a:ahLst/>
                <a:cxnLst/>
                <a:rect l="l" t="t" r="r" b="b"/>
                <a:pathLst>
                  <a:path w="31" h="60" extrusionOk="0">
                    <a:moveTo>
                      <a:pt x="7" y="0"/>
                    </a:moveTo>
                    <a:cubicBezTo>
                      <a:pt x="7" y="25"/>
                      <a:pt x="7" y="38"/>
                      <a:pt x="1" y="57"/>
                    </a:cubicBezTo>
                    <a:cubicBezTo>
                      <a:pt x="2" y="58"/>
                      <a:pt x="5" y="59"/>
                      <a:pt x="8" y="59"/>
                    </a:cubicBezTo>
                    <a:cubicBezTo>
                      <a:pt x="18" y="59"/>
                      <a:pt x="31" y="52"/>
                      <a:pt x="26" y="38"/>
                    </a:cubicBezTo>
                    <a:cubicBezTo>
                      <a:pt x="26" y="25"/>
                      <a:pt x="20" y="6"/>
                      <a:pt x="7" y="0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3"/>
              <p:cNvSpPr/>
              <p:nvPr/>
            </p:nvSpPr>
            <p:spPr>
              <a:xfrm>
                <a:off x="1930622" y="1534668"/>
                <a:ext cx="48225" cy="4244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6" extrusionOk="0">
                    <a:moveTo>
                      <a:pt x="23" y="1"/>
                    </a:moveTo>
                    <a:cubicBezTo>
                      <a:pt x="8" y="1"/>
                      <a:pt x="0" y="17"/>
                      <a:pt x="11" y="33"/>
                    </a:cubicBezTo>
                    <a:cubicBezTo>
                      <a:pt x="131" y="102"/>
                      <a:pt x="250" y="171"/>
                      <a:pt x="351" y="259"/>
                    </a:cubicBezTo>
                    <a:cubicBezTo>
                      <a:pt x="445" y="341"/>
                      <a:pt x="526" y="435"/>
                      <a:pt x="602" y="536"/>
                    </a:cubicBezTo>
                    <a:cubicBezTo>
                      <a:pt x="608" y="511"/>
                      <a:pt x="608" y="498"/>
                      <a:pt x="608" y="479"/>
                    </a:cubicBezTo>
                    <a:cubicBezTo>
                      <a:pt x="501" y="259"/>
                      <a:pt x="231" y="121"/>
                      <a:pt x="30" y="2"/>
                    </a:cubicBezTo>
                    <a:cubicBezTo>
                      <a:pt x="28" y="1"/>
                      <a:pt x="25" y="1"/>
                      <a:pt x="23" y="1"/>
                    </a:cubicBezTo>
                    <a:close/>
                  </a:path>
                </a:pathLst>
              </a:custGeom>
              <a:solidFill>
                <a:srgbClr val="FFE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3"/>
              <p:cNvSpPr/>
              <p:nvPr/>
            </p:nvSpPr>
            <p:spPr>
              <a:xfrm>
                <a:off x="1930622" y="1534668"/>
                <a:ext cx="48225" cy="4244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6" extrusionOk="0">
                    <a:moveTo>
                      <a:pt x="23" y="1"/>
                    </a:moveTo>
                    <a:cubicBezTo>
                      <a:pt x="8" y="1"/>
                      <a:pt x="0" y="17"/>
                      <a:pt x="11" y="33"/>
                    </a:cubicBezTo>
                    <a:cubicBezTo>
                      <a:pt x="131" y="102"/>
                      <a:pt x="250" y="171"/>
                      <a:pt x="351" y="259"/>
                    </a:cubicBezTo>
                    <a:cubicBezTo>
                      <a:pt x="445" y="341"/>
                      <a:pt x="526" y="435"/>
                      <a:pt x="602" y="536"/>
                    </a:cubicBezTo>
                    <a:cubicBezTo>
                      <a:pt x="608" y="511"/>
                      <a:pt x="608" y="498"/>
                      <a:pt x="608" y="479"/>
                    </a:cubicBezTo>
                    <a:cubicBezTo>
                      <a:pt x="501" y="259"/>
                      <a:pt x="231" y="121"/>
                      <a:pt x="30" y="2"/>
                    </a:cubicBezTo>
                    <a:cubicBezTo>
                      <a:pt x="28" y="1"/>
                      <a:pt x="25" y="1"/>
                      <a:pt x="23" y="1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Google Shape;1097;p33"/>
          <p:cNvSpPr/>
          <p:nvPr/>
        </p:nvSpPr>
        <p:spPr>
          <a:xfrm>
            <a:off x="6059589" y="3481465"/>
            <a:ext cx="1234086" cy="124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 smtClean="0">
                <a:latin typeface="Fira Sans Extra Condensed" panose="020B0604020202020204" charset="0"/>
              </a:rPr>
              <a:t>Výskumný nástroj</a:t>
            </a:r>
            <a:endParaRPr sz="2000" dirty="0">
              <a:latin typeface="Fira Sans Extra Condensed" panose="020B0604020202020204" charset="0"/>
            </a:endParaRPr>
          </a:p>
        </p:txBody>
      </p:sp>
      <p:cxnSp>
        <p:nvCxnSpPr>
          <p:cNvPr id="107" name="Google Shape;1108;p33"/>
          <p:cNvCxnSpPr/>
          <p:nvPr/>
        </p:nvCxnSpPr>
        <p:spPr>
          <a:xfrm rot="16200000" flipH="1">
            <a:off x="5789326" y="2505217"/>
            <a:ext cx="1200803" cy="75538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0" name="Google Shape;1100;p33"/>
          <p:cNvGrpSpPr/>
          <p:nvPr/>
        </p:nvGrpSpPr>
        <p:grpSpPr>
          <a:xfrm>
            <a:off x="7455055" y="3481463"/>
            <a:ext cx="1377535" cy="1248001"/>
            <a:chOff x="2528350" y="3467100"/>
            <a:chExt cx="2012100" cy="1248000"/>
          </a:xfrm>
        </p:grpSpPr>
        <p:sp>
          <p:nvSpPr>
            <p:cNvPr id="111" name="Google Shape;1101;p33"/>
            <p:cNvSpPr/>
            <p:nvPr/>
          </p:nvSpPr>
          <p:spPr>
            <a:xfrm>
              <a:off x="2528350" y="3467100"/>
              <a:ext cx="2012100" cy="124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02;p33"/>
            <p:cNvSpPr txBox="1"/>
            <p:nvPr/>
          </p:nvSpPr>
          <p:spPr>
            <a:xfrm>
              <a:off x="2528520" y="3616174"/>
              <a:ext cx="2011800" cy="938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Výskumný súbor</a:t>
              </a:r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113" name="Google Shape;1108;p33"/>
          <p:cNvCxnSpPr/>
          <p:nvPr/>
        </p:nvCxnSpPr>
        <p:spPr>
          <a:xfrm>
            <a:off x="6152369" y="1906010"/>
            <a:ext cx="1992382" cy="1743421"/>
          </a:xfrm>
          <a:prstGeom prst="bentConnector3">
            <a:avLst>
              <a:gd name="adj1" fmla="val 100105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Vplyv 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mikroeduktívneho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modelu na autonómne hodnotenie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študentov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295020"/>
              </p:ext>
            </p:extLst>
          </p:nvPr>
        </p:nvGraphicFramePr>
        <p:xfrm>
          <a:off x="880541" y="1268866"/>
          <a:ext cx="7200901" cy="19300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5890">
                  <a:extLst>
                    <a:ext uri="{9D8B030D-6E8A-4147-A177-3AD203B41FA5}">
                      <a16:colId xmlns:a16="http://schemas.microsoft.com/office/drawing/2014/main" val="383810119"/>
                    </a:ext>
                  </a:extLst>
                </a:gridCol>
                <a:gridCol w="2797576">
                  <a:extLst>
                    <a:ext uri="{9D8B030D-6E8A-4147-A177-3AD203B41FA5}">
                      <a16:colId xmlns:a16="http://schemas.microsoft.com/office/drawing/2014/main" val="476573002"/>
                    </a:ext>
                  </a:extLst>
                </a:gridCol>
                <a:gridCol w="659757">
                  <a:extLst>
                    <a:ext uri="{9D8B030D-6E8A-4147-A177-3AD203B41FA5}">
                      <a16:colId xmlns:a16="http://schemas.microsoft.com/office/drawing/2014/main" val="1133303699"/>
                    </a:ext>
                  </a:extLst>
                </a:gridCol>
                <a:gridCol w="755249">
                  <a:extLst>
                    <a:ext uri="{9D8B030D-6E8A-4147-A177-3AD203B41FA5}">
                      <a16:colId xmlns:a16="http://schemas.microsoft.com/office/drawing/2014/main" val="4066481269"/>
                    </a:ext>
                  </a:extLst>
                </a:gridCol>
                <a:gridCol w="729205">
                  <a:extLst>
                    <a:ext uri="{9D8B030D-6E8A-4147-A177-3AD203B41FA5}">
                      <a16:colId xmlns:a16="http://schemas.microsoft.com/office/drawing/2014/main" val="3670143565"/>
                    </a:ext>
                  </a:extLst>
                </a:gridCol>
                <a:gridCol w="616352">
                  <a:extLst>
                    <a:ext uri="{9D8B030D-6E8A-4147-A177-3AD203B41FA5}">
                      <a16:colId xmlns:a16="http://schemas.microsoft.com/office/drawing/2014/main" val="600081702"/>
                    </a:ext>
                  </a:extLst>
                </a:gridCol>
                <a:gridCol w="503498">
                  <a:extLst>
                    <a:ext uri="{9D8B030D-6E8A-4147-A177-3AD203B41FA5}">
                      <a16:colId xmlns:a16="http://schemas.microsoft.com/office/drawing/2014/main" val="2793241690"/>
                    </a:ext>
                  </a:extLst>
                </a:gridCol>
                <a:gridCol w="663374">
                  <a:extLst>
                    <a:ext uri="{9D8B030D-6E8A-4147-A177-3AD203B41FA5}">
                      <a16:colId xmlns:a16="http://schemas.microsoft.com/office/drawing/2014/main" val="956381207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pretest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posttest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zmena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359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KS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953362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3.1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Plánovať a realizovať svoj profesijný rast a </a:t>
                      </a:r>
                      <a:r>
                        <a:rPr lang="sk-SK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sebarozvoj</a:t>
                      </a:r>
                      <a:endParaRPr lang="sk-SK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1,58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2,53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-0,03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9046266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1.3</a:t>
                      </a:r>
                      <a:endParaRPr lang="sk-SK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Identifikovať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sociokultúrny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kontext vývinu žiaka</a:t>
                      </a:r>
                      <a:endParaRPr lang="sk-SK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2,18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1,62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-0,05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3627026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riemer</a:t>
                      </a:r>
                      <a:endParaRPr lang="sk-SK" sz="1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1,60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1,60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2,36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1,59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26487702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971550" y="4200109"/>
            <a:ext cx="72009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35719" algn="just"/>
            <a:r>
              <a:rPr lang="sk-SK" sz="1500" dirty="0">
                <a:solidFill>
                  <a:schemeClr val="tx2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Študenti</a:t>
            </a:r>
            <a:r>
              <a:rPr lang="sk-SK" dirty="0">
                <a:solidFill>
                  <a:schemeClr val="tx1"/>
                </a:solidFill>
              </a:rPr>
              <a:t>, ktorí absolvovali inovovaný </a:t>
            </a:r>
            <a:r>
              <a:rPr lang="sk-SK" dirty="0" err="1">
                <a:solidFill>
                  <a:schemeClr val="tx1"/>
                </a:solidFill>
              </a:rPr>
              <a:t>mikroedukatívny</a:t>
            </a:r>
            <a:r>
              <a:rPr lang="sk-SK" dirty="0">
                <a:solidFill>
                  <a:schemeClr val="tx1"/>
                </a:solidFill>
              </a:rPr>
              <a:t> model rozvoja reflexívnych kompetencií, preukazujú štatisticky významné vyššie skóre v schopnosti objektívne hodnotiť svoje kompetencie ako študenti, ktorí neabsolvovali tento model</a:t>
            </a:r>
            <a:r>
              <a:rPr lang="sk-SK" dirty="0">
                <a:solidFill>
                  <a:schemeClr val="tx1"/>
                </a:solidFill>
              </a:rPr>
              <a:t>. (H1)</a:t>
            </a:r>
            <a:endParaRPr lang="sk-SK" dirty="0">
              <a:solidFill>
                <a:schemeClr val="tx1"/>
              </a:solidFill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58407"/>
              </p:ext>
            </p:extLst>
          </p:nvPr>
        </p:nvGraphicFramePr>
        <p:xfrm>
          <a:off x="3306501" y="3450087"/>
          <a:ext cx="2530996" cy="594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2830">
                  <a:extLst>
                    <a:ext uri="{9D8B030D-6E8A-4147-A177-3AD203B41FA5}">
                      <a16:colId xmlns:a16="http://schemas.microsoft.com/office/drawing/2014/main" val="3074947287"/>
                    </a:ext>
                  </a:extLst>
                </a:gridCol>
                <a:gridCol w="1085126">
                  <a:extLst>
                    <a:ext uri="{9D8B030D-6E8A-4147-A177-3AD203B41FA5}">
                      <a16:colId xmlns:a16="http://schemas.microsoft.com/office/drawing/2014/main" val="4031025840"/>
                    </a:ext>
                  </a:extLst>
                </a:gridCol>
                <a:gridCol w="1033040">
                  <a:extLst>
                    <a:ext uri="{9D8B030D-6E8A-4147-A177-3AD203B41FA5}">
                      <a16:colId xmlns:a16="http://schemas.microsoft.com/office/drawing/2014/main" val="30967555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>
                          <a:solidFill>
                            <a:schemeClr val="tx1"/>
                          </a:solidFill>
                        </a:rPr>
                        <a:t>pretest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>
                          <a:solidFill>
                            <a:schemeClr val="tx1"/>
                          </a:solidFill>
                        </a:rPr>
                        <a:t>posttest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746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0,385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solidFill>
                            <a:schemeClr val="tx1"/>
                          </a:solidFill>
                        </a:rPr>
                        <a:t>0,000</a:t>
                      </a:r>
                      <a:endParaRPr lang="sk-S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417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9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ipped Classroom Infographics by Slidesgo">
  <a:themeElements>
    <a:clrScheme name="Simple Light">
      <a:dk1>
        <a:srgbClr val="000000"/>
      </a:dk1>
      <a:lt1>
        <a:srgbClr val="FFFFFF"/>
      </a:lt1>
      <a:dk2>
        <a:srgbClr val="E4AA6E"/>
      </a:dk2>
      <a:lt2>
        <a:srgbClr val="C07546"/>
      </a:lt2>
      <a:accent1>
        <a:srgbClr val="C2540E"/>
      </a:accent1>
      <a:accent2>
        <a:srgbClr val="833605"/>
      </a:accent2>
      <a:accent3>
        <a:srgbClr val="62B0B8"/>
      </a:accent3>
      <a:accent4>
        <a:srgbClr val="007C86"/>
      </a:accent4>
      <a:accent5>
        <a:srgbClr val="135458"/>
      </a:accent5>
      <a:accent6>
        <a:srgbClr val="DDDDD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room Checklist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55A66"/>
      </a:accent1>
      <a:accent2>
        <a:srgbClr val="FFC580"/>
      </a:accent2>
      <a:accent3>
        <a:srgbClr val="E7D594"/>
      </a:accent3>
      <a:accent4>
        <a:srgbClr val="6182B4"/>
      </a:accent4>
      <a:accent5>
        <a:srgbClr val="539792"/>
      </a:accent5>
      <a:accent6>
        <a:srgbClr val="70627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884</Words>
  <Application>Microsoft Office PowerPoint</Application>
  <PresentationFormat>Prezentácia na obrazovke (16:9)</PresentationFormat>
  <Paragraphs>352</Paragraphs>
  <Slides>17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17</vt:i4>
      </vt:variant>
    </vt:vector>
  </HeadingPairs>
  <TitlesOfParts>
    <vt:vector size="25" baseType="lpstr">
      <vt:lpstr>Fira Sans Extra Condensed</vt:lpstr>
      <vt:lpstr>Fira Sans Extra Condensed Medium</vt:lpstr>
      <vt:lpstr>Fira Sans Extra Condensed SemiBold</vt:lpstr>
      <vt:lpstr>Arial</vt:lpstr>
      <vt:lpstr>Roboto</vt:lpstr>
      <vt:lpstr>Times New Roman</vt:lpstr>
      <vt:lpstr>Flipped Classroom Infographics by Slidesgo</vt:lpstr>
      <vt:lpstr>Classroom Checklist Infographics by Slidesgo</vt:lpstr>
      <vt:lpstr>11. ROČNÍK INTERDISCIPLINÁRNÍ STUDENTSKÉ VĚDECKÉ KONFERENCE DOKTORANDŮ FPE Plzeň, 29.11.2021</vt:lpstr>
      <vt:lpstr>Obsah prednášky</vt:lpstr>
      <vt:lpstr>Pedagogická činnosť vysokoškolského učiteľa</vt:lpstr>
      <vt:lpstr>Mikroedukácia</vt:lpstr>
      <vt:lpstr>Pôvodný mikroedukatívny model</vt:lpstr>
      <vt:lpstr>Etapy mikroedukácie</vt:lpstr>
      <vt:lpstr>Inovovaný mikroedukatívny model</vt:lpstr>
      <vt:lpstr>Mikroedukácia v podmienkach UPJŠ</vt:lpstr>
      <vt:lpstr>Vplyv mikroeduktívneho modelu na autonómne hodnotenie študentov</vt:lpstr>
      <vt:lpstr>Vplyv mikroeduktívneho modelu na reflexívne kompetencie  v oblasti žiak</vt:lpstr>
      <vt:lpstr>Vplyv mikroeduktívneho modelu na reflexívne kompetencie v oblasti výchovno-vzdelávací proces</vt:lpstr>
      <vt:lpstr>Vplyv mikroeduktívneho modelu na reflexívne kompetencie v oblasti profesijný rozvoj</vt:lpstr>
      <vt:lpstr>Vplyv mikroeduktívneho modelu na reflexívne kompetencie študentov učiteľstva</vt:lpstr>
      <vt:lpstr>Vplyv mikroeduktívneho modelu na profesijné kompetencie študentov učiteľstva</vt:lpstr>
      <vt:lpstr>Odporúčania</vt:lpstr>
      <vt:lpstr>Pedagogika pre vysokoškolských učiteľov Profesionalita učiteľa</vt:lpstr>
      <vt:lpstr>„Tí najväčší učitelia majú od svojich žiakov vysoké očakávania, ale ešte väčšie očakávania majú od seba.“  Todd Whitaker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 Infographics</dc:title>
  <dc:creator>Renáta Orosová</dc:creator>
  <cp:lastModifiedBy>Renáta Orosová</cp:lastModifiedBy>
  <cp:revision>70</cp:revision>
  <dcterms:modified xsi:type="dcterms:W3CDTF">2021-11-29T09:31:49Z</dcterms:modified>
</cp:coreProperties>
</file>